
<file path=[Content_Types].xml><?xml version="1.0" encoding="utf-8"?>
<Types xmlns="http://schemas.openxmlformats.org/package/2006/content-types">
  <Default ContentType="application/vnd.openxmlformats-officedocument.spreadsheetml.sheet" Extension="xlsx"/>
  <Default ContentType="application/xml" Extension="xml"/>
  <Default ContentType="application/vnd.openxmlformats-package.relationships+xml" Extension="rels"/>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package.core-properties+xml" PartName="/docProps/core.xml"/>
  <Override ContentType="application/vnd.openxmlformats-officedocument.presentationml.presentation.main+xml" PartName="/ppt/presentation.xml"/>
  <Override ContentType="application/vnd.ms-office.chartcolorstyle+xml" PartName="/ppt/charts/colors4.xml"/>
  <Override ContentType="application/vnd.ms-office.chartcolorstyle+xml" PartName="/ppt/charts/colors1.xml"/>
  <Override ContentType="application/vnd.ms-office.chartcolorstyle+xml" PartName="/ppt/charts/colors2.xml"/>
  <Override ContentType="application/vnd.ms-office.chartcolorstyle+xml" PartName="/ppt/charts/colors3.xml"/>
  <Override ContentType="application/vnd.openxmlformats-officedocument.theme+xml" PartName="/ppt/theme/theme1.xml"/>
  <Override ContentType="application/vnd.openxmlformats-officedocument.theme+xml" PartName="/ppt/theme/theme2.xml"/>
  <Override ContentType="application/vnd.openxmlformats-officedocument.drawingml.chart+xml" PartName="/ppt/charts/chart3.xml"/>
  <Override ContentType="application/vnd.openxmlformats-officedocument.drawingml.chart+xml" PartName="/ppt/charts/chart2.xml"/>
  <Override ContentType="application/vnd.openxmlformats-officedocument.drawingml.chart+xml" PartName="/ppt/charts/chart4.xml"/>
  <Override ContentType="application/vnd.openxmlformats-officedocument.drawingml.chart+xml" PartName="/ppt/charts/char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binary" PartName="/ppt/metadata"/>
  <Override ContentType="application/vnd.openxmlformats-officedocument.presentationml.notesMaster+xml" PartName="/ppt/notesMasters/notesMaster1.xml"/>
  <Override ContentType="application/vnd.ms-office.chartstyle+xml" PartName="/ppt/charts/style3.xml"/>
  <Override ContentType="application/vnd.ms-office.chartstyle+xml" PartName="/ppt/charts/style4.xml"/>
  <Override ContentType="application/vnd.ms-office.chartstyle+xml" PartName="/ppt/charts/style1.xml"/>
  <Override ContentType="application/vnd.ms-office.chartstyle+xml" PartName="/ppt/charts/style2.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3" roundtripDataSignature="AMtx7mi7FkkvtD6T6Mv9ADIceewA9vMsH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customschemas.google.com/relationships/presentationmetadata" Target="metadata"/><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MPG of Top Economy Brands, From 2007</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Visuals!$A$13:$A$17</c:f>
              <c:strCache>
                <c:ptCount val="5"/>
                <c:pt idx="0">
                  <c:v>Honda</c:v>
                </c:pt>
                <c:pt idx="1">
                  <c:v>Toyota</c:v>
                </c:pt>
                <c:pt idx="2">
                  <c:v>Ford</c:v>
                </c:pt>
                <c:pt idx="3">
                  <c:v>Chevrolet</c:v>
                </c:pt>
                <c:pt idx="4">
                  <c:v>Nissan</c:v>
                </c:pt>
              </c:strCache>
            </c:strRef>
          </c:cat>
          <c:val>
            <c:numRef>
              <c:f>Visuals!$B$13:$B$17</c:f>
              <c:numCache>
                <c:formatCode>General</c:formatCode>
                <c:ptCount val="5"/>
                <c:pt idx="0">
                  <c:v>27.899328859060404</c:v>
                </c:pt>
                <c:pt idx="1">
                  <c:v>23.725000000000001</c:v>
                </c:pt>
                <c:pt idx="2">
                  <c:v>22.167776298268976</c:v>
                </c:pt>
                <c:pt idx="3">
                  <c:v>21.271920088790232</c:v>
                </c:pt>
                <c:pt idx="4">
                  <c:v>23.436873747494989</c:v>
                </c:pt>
              </c:numCache>
            </c:numRef>
          </c:val>
          <c:extLst>
            <c:ext xmlns:c16="http://schemas.microsoft.com/office/drawing/2014/chart" uri="{C3380CC4-5D6E-409C-BE32-E72D297353CC}">
              <c16:uniqueId val="{00000000-2821-4668-B70D-15AC591CD530}"/>
            </c:ext>
          </c:extLst>
        </c:ser>
        <c:dLbls>
          <c:showLegendKey val="0"/>
          <c:showVal val="0"/>
          <c:showCatName val="0"/>
          <c:showSerName val="0"/>
          <c:showPercent val="0"/>
          <c:showBubbleSize val="0"/>
        </c:dLbls>
        <c:gapWidth val="219"/>
        <c:overlap val="-27"/>
        <c:axId val="748036927"/>
        <c:axId val="748037343"/>
      </c:barChart>
      <c:catAx>
        <c:axId val="7480369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8037343"/>
        <c:crosses val="autoZero"/>
        <c:auto val="1"/>
        <c:lblAlgn val="ctr"/>
        <c:lblOffset val="100"/>
        <c:noMultiLvlLbl val="0"/>
      </c:catAx>
      <c:valAx>
        <c:axId val="748037343"/>
        <c:scaling>
          <c:orientation val="minMax"/>
          <c:min val="19"/>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803692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a:t>
            </a:r>
            <a:r>
              <a:rPr lang="en-US" baseline="0"/>
              <a:t> MPG of Top Luxury Brands, From 2007</a:t>
            </a:r>
            <a:endParaRPr lang="en-US"/>
          </a:p>
        </c:rich>
      </c:tx>
      <c:layout>
        <c:manualLayout>
          <c:xMode val="edge"/>
          <c:yMode val="edge"/>
          <c:x val="0.15440266841644795"/>
          <c:y val="2.777777777777777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Visuals!$A$6:$A$10</c:f>
              <c:strCache>
                <c:ptCount val="5"/>
                <c:pt idx="0">
                  <c:v>Acura</c:v>
                </c:pt>
                <c:pt idx="1">
                  <c:v>Audi</c:v>
                </c:pt>
                <c:pt idx="2">
                  <c:v>BMW</c:v>
                </c:pt>
                <c:pt idx="3">
                  <c:v>Benz</c:v>
                </c:pt>
                <c:pt idx="4">
                  <c:v>Lexus</c:v>
                </c:pt>
              </c:strCache>
            </c:strRef>
          </c:cat>
          <c:val>
            <c:numRef>
              <c:f>Visuals!$B$6:$B$10</c:f>
              <c:numCache>
                <c:formatCode>General</c:formatCode>
                <c:ptCount val="5"/>
                <c:pt idx="0">
                  <c:v>22.695652173913043</c:v>
                </c:pt>
                <c:pt idx="1">
                  <c:v>21.322660098522167</c:v>
                </c:pt>
                <c:pt idx="2">
                  <c:v>21.793582887700534</c:v>
                </c:pt>
                <c:pt idx="3">
                  <c:v>19.947049924357035</c:v>
                </c:pt>
                <c:pt idx="4">
                  <c:v>22.562015503875969</c:v>
                </c:pt>
              </c:numCache>
            </c:numRef>
          </c:val>
          <c:extLst>
            <c:ext xmlns:c16="http://schemas.microsoft.com/office/drawing/2014/chart" uri="{C3380CC4-5D6E-409C-BE32-E72D297353CC}">
              <c16:uniqueId val="{00000000-B3E3-4712-BE62-1F1837170AFA}"/>
            </c:ext>
          </c:extLst>
        </c:ser>
        <c:dLbls>
          <c:showLegendKey val="0"/>
          <c:showVal val="0"/>
          <c:showCatName val="0"/>
          <c:showSerName val="0"/>
          <c:showPercent val="0"/>
          <c:showBubbleSize val="0"/>
        </c:dLbls>
        <c:gapWidth val="219"/>
        <c:overlap val="-27"/>
        <c:axId val="903776943"/>
        <c:axId val="903771951"/>
      </c:barChart>
      <c:catAx>
        <c:axId val="9037769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03771951"/>
        <c:crosses val="autoZero"/>
        <c:auto val="1"/>
        <c:lblAlgn val="ctr"/>
        <c:lblOffset val="100"/>
        <c:noMultiLvlLbl val="0"/>
      </c:catAx>
      <c:valAx>
        <c:axId val="903771951"/>
        <c:scaling>
          <c:orientation val="minMax"/>
          <c:min val="19"/>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037769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MPG of Vehicles by Transmission, From 2007</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Visuals!$A$25:$A$26</c:f>
              <c:strCache>
                <c:ptCount val="2"/>
                <c:pt idx="0">
                  <c:v>Automatic</c:v>
                </c:pt>
                <c:pt idx="1">
                  <c:v>Manual</c:v>
                </c:pt>
              </c:strCache>
            </c:strRef>
          </c:cat>
          <c:val>
            <c:numRef>
              <c:f>Visuals!$B$25:$B$26</c:f>
              <c:numCache>
                <c:formatCode>General</c:formatCode>
                <c:ptCount val="2"/>
                <c:pt idx="0">
                  <c:v>24.323056553811234</c:v>
                </c:pt>
                <c:pt idx="1">
                  <c:v>23.632405063291138</c:v>
                </c:pt>
              </c:numCache>
            </c:numRef>
          </c:val>
          <c:extLst>
            <c:ext xmlns:c16="http://schemas.microsoft.com/office/drawing/2014/chart" uri="{C3380CC4-5D6E-409C-BE32-E72D297353CC}">
              <c16:uniqueId val="{00000000-540D-4CD6-8F85-0C3A3B945979}"/>
            </c:ext>
          </c:extLst>
        </c:ser>
        <c:dLbls>
          <c:showLegendKey val="0"/>
          <c:showVal val="0"/>
          <c:showCatName val="0"/>
          <c:showSerName val="0"/>
          <c:showPercent val="0"/>
          <c:showBubbleSize val="0"/>
        </c:dLbls>
        <c:gapWidth val="219"/>
        <c:overlap val="-27"/>
        <c:axId val="583029391"/>
        <c:axId val="583023983"/>
      </c:barChart>
      <c:catAx>
        <c:axId val="58302939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3023983"/>
        <c:crosses val="autoZero"/>
        <c:auto val="1"/>
        <c:lblAlgn val="ctr"/>
        <c:lblOffset val="100"/>
        <c:noMultiLvlLbl val="0"/>
      </c:catAx>
      <c:valAx>
        <c:axId val="58302398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30293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a:t>
            </a:r>
            <a:r>
              <a:rPr lang="en-US" baseline="0"/>
              <a:t> MPG of Vehicles by Fuel Type, From 2007</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Visuals!$A$20:$A$22</c:f>
              <c:strCache>
                <c:ptCount val="3"/>
                <c:pt idx="0">
                  <c:v>Regular</c:v>
                </c:pt>
                <c:pt idx="1">
                  <c:v>Premium</c:v>
                </c:pt>
                <c:pt idx="2">
                  <c:v>Diesel</c:v>
                </c:pt>
              </c:strCache>
            </c:strRef>
          </c:cat>
          <c:val>
            <c:numRef>
              <c:f>Visuals!$B$20:$B$22</c:f>
              <c:numCache>
                <c:formatCode>General</c:formatCode>
                <c:ptCount val="3"/>
                <c:pt idx="0">
                  <c:v>22.293008279668815</c:v>
                </c:pt>
                <c:pt idx="1">
                  <c:v>20.577720207253886</c:v>
                </c:pt>
                <c:pt idx="2">
                  <c:v>27.26605504587156</c:v>
                </c:pt>
              </c:numCache>
            </c:numRef>
          </c:val>
          <c:extLst>
            <c:ext xmlns:c16="http://schemas.microsoft.com/office/drawing/2014/chart" uri="{C3380CC4-5D6E-409C-BE32-E72D297353CC}">
              <c16:uniqueId val="{00000000-7AD5-4F18-B5B4-EF0DDC3C7ED1}"/>
            </c:ext>
          </c:extLst>
        </c:ser>
        <c:dLbls>
          <c:showLegendKey val="0"/>
          <c:showVal val="0"/>
          <c:showCatName val="0"/>
          <c:showSerName val="0"/>
          <c:showPercent val="0"/>
          <c:showBubbleSize val="0"/>
        </c:dLbls>
        <c:gapWidth val="219"/>
        <c:overlap val="-27"/>
        <c:axId val="748069791"/>
        <c:axId val="748071039"/>
      </c:barChart>
      <c:catAx>
        <c:axId val="74806979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8071039"/>
        <c:crosses val="autoZero"/>
        <c:auto val="1"/>
        <c:lblAlgn val="ctr"/>
        <c:lblOffset val="100"/>
        <c:noMultiLvlLbl val="0"/>
      </c:catAx>
      <c:valAx>
        <c:axId val="748071039"/>
        <c:scaling>
          <c:orientation val="minMax"/>
          <c:min val="18"/>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80697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0" name="Google Shape;34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Hello, my name is Donald Sun and today we will be analyzing the EPA’s fuel economy data on US consumer automobiles.</a:t>
            </a:r>
            <a:endParaRPr/>
          </a:p>
        </p:txBody>
      </p:sp>
      <p:sp>
        <p:nvSpPr>
          <p:cNvPr id="341" name="Google Shape;341;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7" name="Google Shape;347;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The main focus of our analysis will be on the question of what vehicle types, manufacturers and technical specs influence fuel economy in consumer vehicles.</a:t>
            </a:r>
            <a:endParaRPr/>
          </a:p>
          <a:p>
            <a:pPr indent="0" lvl="0" marL="0" rtl="0" algn="l">
              <a:spcBef>
                <a:spcPts val="0"/>
              </a:spcBef>
              <a:spcAft>
                <a:spcPts val="0"/>
              </a:spcAft>
              <a:buNone/>
            </a:pPr>
            <a:r>
              <a:rPr lang="en-US"/>
              <a:t>My analysis is intended to provide consumers with generalized information on the automobile market, to help guide further research into specific car models that they may be interested in purchasing. Topics that are not covered include the cost of operation, which includes maintenance and insurance ontop of fuel costs, or other performance specifications of vehicles such as passenger capacity or horse power. </a:t>
            </a:r>
            <a:endParaRPr/>
          </a:p>
        </p:txBody>
      </p:sp>
      <p:sp>
        <p:nvSpPr>
          <p:cNvPr id="348" name="Google Shape;348;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4" name="Google Shape;35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Due to the size of the auto market, with over 30k models spanning more than 80 manufacturers, we will be focusing our analysis on certain subsets of the market. To start, most consumers will be looking to purchase relatively new models, and with the EPA changing how it measures fuel economy in 2007, I have decided to restrict reporting to models manufactured after 2007. While there are more than 80 manufacturers, by focusing on the top 5 manufacturers in the market we can provide analysis that would be more easily utilized by the average consumer. As consumer demands and preferences are distinct between the luxury and economy vehicle markets, we are going to be looking at those markets separately initially. Finally, we will be examining fuel economy as it relates to certain technical specifications such as fuel and transmission type utilized by the vehicles. Electric cars, which have fuel economy ratings several times higher than any conventionally fueled vehicle, will be excluded as an outlier from all discussions. </a:t>
            </a:r>
            <a:endParaRPr/>
          </a:p>
        </p:txBody>
      </p:sp>
      <p:sp>
        <p:nvSpPr>
          <p:cNvPr id="355" name="Google Shape;35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1" name="Google Shape;36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Looking at the top 5 economy automobile brands, which include Chevrolet, Ford, Honda, Nissan, and Toyota, we can see their average MPG’s in the chart below. Honda very clearly leads the pack in fuel efficiency, and with nearly 300 models examined, we can say with over 99.9% confidence that Honda vehicles are more efficient by anywhere from 4.46 to 6.72 mpg relative to the market average. In comparison, Ford does not differ significantly from the market average of 22.3 mpg, while Chevrolet, with over 99.9% confidence performs worse than the market average. Toyota and Nissan slightly exceed the market average with over 99.9% and 95% confidence respectively. It appears that Japanese automakers produce more fuel efficient vehicles than the US, with Honda clearly excelling in fuel economy. </a:t>
            </a:r>
            <a:endParaRPr/>
          </a:p>
        </p:txBody>
      </p:sp>
      <p:sp>
        <p:nvSpPr>
          <p:cNvPr id="362" name="Google Shape;36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9" name="Google Shape;369;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Looking at Luxury brands, which include Acura, Audi, BMW, Mercedes Benz and Lexus, there is much less variance in the fuel economy ratings between manufacturers. This is to be expected as the consumers of luxury vehicles are significantly less price sensitive than economy consumers. However with over 99.9% confidence, Acura and Lexus both exceed the overall market average MPG. A comparison between the two brands yields no statistical difference however. Audi and BMW likewise do not differ significantly from the overall market average, while Mercedes Benz falls short of the market average with over 99.9% confidence. Again, Japanese automakers clearly lead the market in fuel efficiency, even in luxury vehicles.</a:t>
            </a:r>
            <a:endParaRPr/>
          </a:p>
        </p:txBody>
      </p:sp>
      <p:sp>
        <p:nvSpPr>
          <p:cNvPr id="370" name="Google Shape;370;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7" name="Google Shape;377;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Automobiles in the US are typically sold with either automatic or manual transmissions. Typically smaller sport and passenger vehicles will feature both manual and automatic transmissions as options, while larger passenger and freight vehicles are strictly automatic. In order to get a more even comparison, we have excluded larger vehicle types from the dataset. In the past, manual vehicles were significantly more efficient than their automatic counterparts, however since 2007 thanks to improvements in automatic transmission technology, we can see that the situation has flipped. With over 99.9% confidence, we can see that automatic vehicles are now more efficient than manual vehicles in general. </a:t>
            </a:r>
            <a:endParaRPr/>
          </a:p>
        </p:txBody>
      </p:sp>
      <p:sp>
        <p:nvSpPr>
          <p:cNvPr id="378" name="Google Shape;378;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5" name="Google Shape;38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Vehicles in the US primarily use 3 different fuel types, which include regular gasoline, premium gasoline, and diesel. Natural gas and hydrogen vehicles do not make up a significant enough share of the market to be included, electric vehicles are excluded as outliers, but hybrid vehicles, which use both one of the 3 primary fuel types in combination with an electric motor, are included under their respective fuel type. While regular and premium gasoline vehicles do overlap, in general, with over 99.9% confidence, regular gasoline vehicles are slightly more fuel efficient than premium models. However diesel fueled cars dramatically exceed the fuel efficiency of both regular and premium gasoline. While this efficiency is offset by higher fuel prices, diesel cars cost less to fuel overall than regular gasoline cars. </a:t>
            </a:r>
            <a:endParaRPr/>
          </a:p>
        </p:txBody>
      </p:sp>
      <p:sp>
        <p:nvSpPr>
          <p:cNvPr id="386" name="Google Shape;386;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3" name="Google Shape;39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In conclusion, consumers concerned about fuel efficiency should be looking primarily at Honda vehicles with automatic transmission and diesel or regular gasoline engines. Consumers should be avoiding US and German manufacturers, especially those offering luxury car models, as their fuel efficiency can only match the overall market average at best.  </a:t>
            </a:r>
            <a:endParaRPr/>
          </a:p>
        </p:txBody>
      </p:sp>
      <p:sp>
        <p:nvSpPr>
          <p:cNvPr id="394" name="Google Shape;394;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grpSp>
        <p:nvGrpSpPr>
          <p:cNvPr id="16" name="Google Shape;16;p10"/>
          <p:cNvGrpSpPr/>
          <p:nvPr/>
        </p:nvGrpSpPr>
        <p:grpSpPr>
          <a:xfrm>
            <a:off x="-329674" y="-59376"/>
            <a:ext cx="12515851" cy="6923798"/>
            <a:chOff x="-329674" y="-51881"/>
            <a:chExt cx="12515851" cy="6923798"/>
          </a:xfrm>
        </p:grpSpPr>
        <p:sp>
          <p:nvSpPr>
            <p:cNvPr id="17" name="Google Shape;17;p10"/>
            <p:cNvSpPr/>
            <p:nvPr/>
          </p:nvSpPr>
          <p:spPr>
            <a:xfrm>
              <a:off x="-329674" y="1298404"/>
              <a:ext cx="9702800" cy="5573512"/>
            </a:xfrm>
            <a:custGeom>
              <a:rect b="b" l="l" r="r" t="t"/>
              <a:pathLst>
                <a:path extrusionOk="0" h="1169" w="2038">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0"/>
            <p:cNvSpPr/>
            <p:nvPr/>
          </p:nvSpPr>
          <p:spPr>
            <a:xfrm>
              <a:off x="670451" y="2018236"/>
              <a:ext cx="7373938" cy="4848892"/>
            </a:xfrm>
            <a:custGeom>
              <a:rect b="b" l="l" r="r" t="t"/>
              <a:pathLst>
                <a:path extrusionOk="0" h="1017" w="1549">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10"/>
            <p:cNvSpPr/>
            <p:nvPr/>
          </p:nvSpPr>
          <p:spPr>
            <a:xfrm>
              <a:off x="251351" y="1788400"/>
              <a:ext cx="8035925" cy="5083516"/>
            </a:xfrm>
            <a:custGeom>
              <a:rect b="b" l="l" r="r" t="t"/>
              <a:pathLst>
                <a:path extrusionOk="0" h="1066" w="1688">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10"/>
            <p:cNvSpPr/>
            <p:nvPr/>
          </p:nvSpPr>
          <p:spPr>
            <a:xfrm>
              <a:off x="-1061" y="549842"/>
              <a:ext cx="10334625" cy="6322075"/>
            </a:xfrm>
            <a:custGeom>
              <a:rect b="b" l="l" r="r" t="t"/>
              <a:pathLst>
                <a:path extrusionOk="0" h="1326" w="2171">
                  <a:moveTo>
                    <a:pt x="1873" y="1326"/>
                  </a:moveTo>
                  <a:cubicBezTo>
                    <a:pt x="2171" y="1045"/>
                    <a:pt x="1825" y="678"/>
                    <a:pt x="1609" y="473"/>
                  </a:cubicBezTo>
                  <a:cubicBezTo>
                    <a:pt x="1406" y="281"/>
                    <a:pt x="1159" y="116"/>
                    <a:pt x="880" y="63"/>
                  </a:cubicBezTo>
                  <a:cubicBezTo>
                    <a:pt x="545" y="0"/>
                    <a:pt x="214" y="161"/>
                    <a:pt x="0" y="42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0"/>
            <p:cNvSpPr/>
            <p:nvPr/>
          </p:nvSpPr>
          <p:spPr>
            <a:xfrm>
              <a:off x="3701" y="6186246"/>
              <a:ext cx="504825" cy="681527"/>
            </a:xfrm>
            <a:custGeom>
              <a:rect b="b" l="l" r="r" t="t"/>
              <a:pathLst>
                <a:path extrusionOk="0" h="143" w="106">
                  <a:moveTo>
                    <a:pt x="0" y="0"/>
                  </a:moveTo>
                  <a:cubicBezTo>
                    <a:pt x="35" y="54"/>
                    <a:pt x="70" y="101"/>
                    <a:pt x="106" y="14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10"/>
            <p:cNvSpPr/>
            <p:nvPr/>
          </p:nvSpPr>
          <p:spPr>
            <a:xfrm>
              <a:off x="-1061" y="-51881"/>
              <a:ext cx="11091863" cy="6923796"/>
            </a:xfrm>
            <a:custGeom>
              <a:rect b="b" l="l" r="r" t="t"/>
              <a:pathLst>
                <a:path extrusionOk="0" h="1452" w="2330">
                  <a:moveTo>
                    <a:pt x="2046" y="1452"/>
                  </a:moveTo>
                  <a:cubicBezTo>
                    <a:pt x="2330" y="1153"/>
                    <a:pt x="2049" y="821"/>
                    <a:pt x="1813" y="601"/>
                  </a:cubicBezTo>
                  <a:cubicBezTo>
                    <a:pt x="1569" y="375"/>
                    <a:pt x="1282" y="179"/>
                    <a:pt x="956" y="97"/>
                  </a:cubicBezTo>
                  <a:cubicBezTo>
                    <a:pt x="572" y="0"/>
                    <a:pt x="292" y="101"/>
                    <a:pt x="0" y="366"/>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10"/>
            <p:cNvSpPr/>
            <p:nvPr/>
          </p:nvSpPr>
          <p:spPr>
            <a:xfrm>
              <a:off x="5426601" y="5579"/>
              <a:ext cx="5788025" cy="6847184"/>
            </a:xfrm>
            <a:custGeom>
              <a:rect b="b" l="l" r="r" t="t"/>
              <a:pathLst>
                <a:path extrusionOk="0" h="1436" w="1216">
                  <a:moveTo>
                    <a:pt x="1094" y="1436"/>
                  </a:moveTo>
                  <a:cubicBezTo>
                    <a:pt x="1216" y="1114"/>
                    <a:pt x="904" y="770"/>
                    <a:pt x="709" y="551"/>
                  </a:cubicBezTo>
                  <a:cubicBezTo>
                    <a:pt x="509" y="327"/>
                    <a:pt x="274" y="127"/>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10"/>
            <p:cNvSpPr/>
            <p:nvPr/>
          </p:nvSpPr>
          <p:spPr>
            <a:xfrm>
              <a:off x="-1061" y="5579"/>
              <a:ext cx="1057275" cy="614491"/>
            </a:xfrm>
            <a:custGeom>
              <a:rect b="b" l="l" r="r" t="t"/>
              <a:pathLst>
                <a:path extrusionOk="0" h="129" w="222">
                  <a:moveTo>
                    <a:pt x="222" y="0"/>
                  </a:moveTo>
                  <a:cubicBezTo>
                    <a:pt x="152" y="35"/>
                    <a:pt x="76" y="78"/>
                    <a:pt x="0" y="12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0"/>
            <p:cNvSpPr/>
            <p:nvPr/>
          </p:nvSpPr>
          <p:spPr>
            <a:xfrm>
              <a:off x="5821889" y="5579"/>
              <a:ext cx="5588000" cy="6866337"/>
            </a:xfrm>
            <a:custGeom>
              <a:rect b="b" l="l" r="r" t="t"/>
              <a:pathLst>
                <a:path extrusionOk="0" h="1440" w="1174">
                  <a:moveTo>
                    <a:pt x="1067" y="1440"/>
                  </a:moveTo>
                  <a:cubicBezTo>
                    <a:pt x="1174" y="1124"/>
                    <a:pt x="887" y="797"/>
                    <a:pt x="698" y="577"/>
                  </a:cubicBezTo>
                  <a:cubicBezTo>
                    <a:pt x="500" y="348"/>
                    <a:pt x="270" y="14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10"/>
            <p:cNvSpPr/>
            <p:nvPr/>
          </p:nvSpPr>
          <p:spPr>
            <a:xfrm>
              <a:off x="3701" y="790"/>
              <a:ext cx="595313" cy="352734"/>
            </a:xfrm>
            <a:custGeom>
              <a:rect b="b" l="l" r="r" t="t"/>
              <a:pathLst>
                <a:path extrusionOk="0" h="74" w="125">
                  <a:moveTo>
                    <a:pt x="125" y="0"/>
                  </a:moveTo>
                  <a:cubicBezTo>
                    <a:pt x="85" y="22"/>
                    <a:pt x="43" y="47"/>
                    <a:pt x="0" y="74"/>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10"/>
            <p:cNvSpPr/>
            <p:nvPr/>
          </p:nvSpPr>
          <p:spPr>
            <a:xfrm>
              <a:off x="6012389" y="5579"/>
              <a:ext cx="5497513" cy="6866337"/>
            </a:xfrm>
            <a:custGeom>
              <a:rect b="b" l="l" r="r" t="t"/>
              <a:pathLst>
                <a:path extrusionOk="0" h="1440" w="1155">
                  <a:moveTo>
                    <a:pt x="1056" y="1440"/>
                  </a:moveTo>
                  <a:cubicBezTo>
                    <a:pt x="1155" y="1123"/>
                    <a:pt x="875" y="801"/>
                    <a:pt x="686" y="580"/>
                  </a:cubicBezTo>
                  <a:cubicBezTo>
                    <a:pt x="491" y="352"/>
                    <a:pt x="264" y="145"/>
                    <a:pt x="0" y="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0"/>
            <p:cNvSpPr/>
            <p:nvPr/>
          </p:nvSpPr>
          <p:spPr>
            <a:xfrm>
              <a:off x="-1061" y="5579"/>
              <a:ext cx="357188" cy="213875"/>
            </a:xfrm>
            <a:custGeom>
              <a:rect b="b" l="l" r="r" t="t"/>
              <a:pathLst>
                <a:path extrusionOk="0" h="45" w="75">
                  <a:moveTo>
                    <a:pt x="75" y="0"/>
                  </a:moveTo>
                  <a:cubicBezTo>
                    <a:pt x="50" y="14"/>
                    <a:pt x="25" y="29"/>
                    <a:pt x="0" y="45"/>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10"/>
            <p:cNvSpPr/>
            <p:nvPr/>
          </p:nvSpPr>
          <p:spPr>
            <a:xfrm>
              <a:off x="6210826" y="790"/>
              <a:ext cx="5522913" cy="6871126"/>
            </a:xfrm>
            <a:custGeom>
              <a:rect b="b" l="l" r="r" t="t"/>
              <a:pathLst>
                <a:path extrusionOk="0" h="1441" w="1160">
                  <a:moveTo>
                    <a:pt x="1053" y="1441"/>
                  </a:moveTo>
                  <a:cubicBezTo>
                    <a:pt x="1160" y="1129"/>
                    <a:pt x="892" y="817"/>
                    <a:pt x="705" y="599"/>
                  </a:cubicBezTo>
                  <a:cubicBezTo>
                    <a:pt x="503" y="365"/>
                    <a:pt x="270" y="152"/>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10"/>
            <p:cNvSpPr/>
            <p:nvPr/>
          </p:nvSpPr>
          <p:spPr>
            <a:xfrm>
              <a:off x="6463239" y="5579"/>
              <a:ext cx="5413375" cy="6866337"/>
            </a:xfrm>
            <a:custGeom>
              <a:rect b="b" l="l" r="r" t="t"/>
              <a:pathLst>
                <a:path extrusionOk="0" h="1440" w="1137">
                  <a:moveTo>
                    <a:pt x="1040" y="1440"/>
                  </a:moveTo>
                  <a:cubicBezTo>
                    <a:pt x="1137" y="1131"/>
                    <a:pt x="883" y="828"/>
                    <a:pt x="698" y="611"/>
                  </a:cubicBezTo>
                  <a:cubicBezTo>
                    <a:pt x="498" y="375"/>
                    <a:pt x="268" y="159"/>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10"/>
            <p:cNvSpPr/>
            <p:nvPr/>
          </p:nvSpPr>
          <p:spPr>
            <a:xfrm>
              <a:off x="6877576" y="5579"/>
              <a:ext cx="5037138" cy="6861550"/>
            </a:xfrm>
            <a:custGeom>
              <a:rect b="b" l="l" r="r" t="t"/>
              <a:pathLst>
                <a:path extrusionOk="0" h="1439" w="1058">
                  <a:moveTo>
                    <a:pt x="1011" y="1439"/>
                  </a:moveTo>
                  <a:cubicBezTo>
                    <a:pt x="1058" y="1131"/>
                    <a:pt x="825" y="841"/>
                    <a:pt x="648" y="617"/>
                  </a:cubicBezTo>
                  <a:cubicBezTo>
                    <a:pt x="462" y="383"/>
                    <a:pt x="248" y="16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0"/>
            <p:cNvSpPr/>
            <p:nvPr/>
          </p:nvSpPr>
          <p:spPr>
            <a:xfrm>
              <a:off x="8768289" y="5579"/>
              <a:ext cx="3417888" cy="2742066"/>
            </a:xfrm>
            <a:custGeom>
              <a:rect b="b" l="l" r="r" t="t"/>
              <a:pathLst>
                <a:path extrusionOk="0" h="575" w="718">
                  <a:moveTo>
                    <a:pt x="718" y="575"/>
                  </a:moveTo>
                  <a:cubicBezTo>
                    <a:pt x="500" y="360"/>
                    <a:pt x="260" y="163"/>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0"/>
            <p:cNvSpPr/>
            <p:nvPr/>
          </p:nvSpPr>
          <p:spPr>
            <a:xfrm>
              <a:off x="9235014" y="10367"/>
              <a:ext cx="2951163" cy="2555325"/>
            </a:xfrm>
            <a:custGeom>
              <a:rect b="b" l="l" r="r" t="t"/>
              <a:pathLst>
                <a:path extrusionOk="0" h="536" w="620">
                  <a:moveTo>
                    <a:pt x="620" y="536"/>
                  </a:moveTo>
                  <a:cubicBezTo>
                    <a:pt x="404" y="314"/>
                    <a:pt x="196" y="13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10"/>
            <p:cNvSpPr/>
            <p:nvPr/>
          </p:nvSpPr>
          <p:spPr>
            <a:xfrm>
              <a:off x="10020826" y="5579"/>
              <a:ext cx="2165350" cy="1358265"/>
            </a:xfrm>
            <a:custGeom>
              <a:rect b="b" l="l" r="r" t="t"/>
              <a:pathLst>
                <a:path extrusionOk="0" h="285" w="455">
                  <a:moveTo>
                    <a:pt x="0" y="0"/>
                  </a:moveTo>
                  <a:cubicBezTo>
                    <a:pt x="153" y="85"/>
                    <a:pt x="308" y="180"/>
                    <a:pt x="455" y="285"/>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10"/>
            <p:cNvSpPr/>
            <p:nvPr/>
          </p:nvSpPr>
          <p:spPr>
            <a:xfrm>
              <a:off x="11290826" y="5579"/>
              <a:ext cx="895350" cy="534687"/>
            </a:xfrm>
            <a:custGeom>
              <a:rect b="b" l="l" r="r" t="t"/>
              <a:pathLst>
                <a:path extrusionOk="0" h="112" w="188">
                  <a:moveTo>
                    <a:pt x="0" y="0"/>
                  </a:moveTo>
                  <a:cubicBezTo>
                    <a:pt x="63" y="36"/>
                    <a:pt x="126" y="73"/>
                    <a:pt x="188" y="112"/>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10"/>
          <p:cNvGrpSpPr/>
          <p:nvPr/>
        </p:nvGrpSpPr>
        <p:grpSpPr>
          <a:xfrm>
            <a:off x="1669293" y="1186483"/>
            <a:ext cx="8848345" cy="4477933"/>
            <a:chOff x="1669293" y="1186483"/>
            <a:chExt cx="8848345" cy="4477933"/>
          </a:xfrm>
        </p:grpSpPr>
        <p:sp>
          <p:nvSpPr>
            <p:cNvPr id="37" name="Google Shape;37;p10"/>
            <p:cNvSpPr/>
            <p:nvPr/>
          </p:nvSpPr>
          <p:spPr>
            <a:xfrm>
              <a:off x="1674042" y="1186483"/>
              <a:ext cx="8843596" cy="716184"/>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10"/>
            <p:cNvSpPr/>
            <p:nvPr/>
          </p:nvSpPr>
          <p:spPr>
            <a:xfrm rot="10800000">
              <a:off x="5892384" y="5313353"/>
              <a:ext cx="407233" cy="35106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10"/>
            <p:cNvSpPr/>
            <p:nvPr/>
          </p:nvSpPr>
          <p:spPr>
            <a:xfrm>
              <a:off x="1669293" y="1991156"/>
              <a:ext cx="8845667" cy="3322196"/>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10"/>
          <p:cNvSpPr txBox="1"/>
          <p:nvPr>
            <p:ph type="ctrTitle"/>
          </p:nvPr>
        </p:nvSpPr>
        <p:spPr>
          <a:xfrm>
            <a:off x="1759236" y="2075504"/>
            <a:ext cx="8679915" cy="1748729"/>
          </a:xfrm>
          <a:prstGeom prst="rect">
            <a:avLst/>
          </a:prstGeom>
          <a:noFill/>
          <a:ln>
            <a:noFill/>
          </a:ln>
        </p:spPr>
        <p:txBody>
          <a:bodyPr anchorCtr="0" anchor="b" bIns="0" lIns="228600" spcFirstLastPara="1" rIns="228600" wrap="square" tIns="228600">
            <a:normAutofit/>
          </a:bodyPr>
          <a:lstStyle>
            <a:lvl1pPr lvl="0" algn="ctr">
              <a:lnSpc>
                <a:spcPct val="80000"/>
              </a:lnSpc>
              <a:spcBef>
                <a:spcPts val="0"/>
              </a:spcBef>
              <a:spcAft>
                <a:spcPts val="0"/>
              </a:spcAft>
              <a:buClr>
                <a:srgbClr val="FFFEFF"/>
              </a:buClr>
              <a:buSzPts val="5400"/>
              <a:buFont typeface="Calibri"/>
              <a:buNone/>
              <a:defRPr sz="5400">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10"/>
          <p:cNvSpPr txBox="1"/>
          <p:nvPr>
            <p:ph idx="1" type="subTitle"/>
          </p:nvPr>
        </p:nvSpPr>
        <p:spPr>
          <a:xfrm>
            <a:off x="1759237" y="3906266"/>
            <a:ext cx="8673427" cy="1322587"/>
          </a:xfrm>
          <a:prstGeom prst="rect">
            <a:avLst/>
          </a:prstGeom>
          <a:noFill/>
          <a:ln>
            <a:noFill/>
          </a:ln>
        </p:spPr>
        <p:txBody>
          <a:bodyPr anchorCtr="0" anchor="t" bIns="45700" lIns="91425" spcFirstLastPara="1" rIns="91425" wrap="square" tIns="0">
            <a:normAutofit/>
          </a:bodyPr>
          <a:lstStyle>
            <a:lvl1pPr lvl="0" algn="ctr">
              <a:lnSpc>
                <a:spcPct val="100000"/>
              </a:lnSpc>
              <a:spcBef>
                <a:spcPts val="1000"/>
              </a:spcBef>
              <a:spcAft>
                <a:spcPts val="0"/>
              </a:spcAft>
              <a:buSzPts val="1980"/>
              <a:buNone/>
              <a:defRPr b="0" sz="1800">
                <a:solidFill>
                  <a:srgbClr val="FFFEFF"/>
                </a:solidFill>
              </a:defRPr>
            </a:lvl1pPr>
            <a:lvl2pPr lvl="1" algn="ctr">
              <a:lnSpc>
                <a:spcPct val="120000"/>
              </a:lnSpc>
              <a:spcBef>
                <a:spcPts val="500"/>
              </a:spcBef>
              <a:spcAft>
                <a:spcPts val="0"/>
              </a:spcAft>
              <a:buSzPts val="1980"/>
              <a:buNone/>
              <a:defRPr sz="1800"/>
            </a:lvl2pPr>
            <a:lvl3pPr lvl="2" algn="ctr">
              <a:lnSpc>
                <a:spcPct val="120000"/>
              </a:lnSpc>
              <a:spcBef>
                <a:spcPts val="500"/>
              </a:spcBef>
              <a:spcAft>
                <a:spcPts val="0"/>
              </a:spcAft>
              <a:buSzPts val="1980"/>
              <a:buNone/>
              <a:defRPr sz="1800"/>
            </a:lvl3pPr>
            <a:lvl4pPr lvl="3" algn="ctr">
              <a:lnSpc>
                <a:spcPct val="120000"/>
              </a:lnSpc>
              <a:spcBef>
                <a:spcPts val="500"/>
              </a:spcBef>
              <a:spcAft>
                <a:spcPts val="0"/>
              </a:spcAft>
              <a:buSzPts val="1760"/>
              <a:buNone/>
              <a:defRPr sz="1600"/>
            </a:lvl4pPr>
            <a:lvl5pPr lvl="4" algn="ctr">
              <a:lnSpc>
                <a:spcPct val="120000"/>
              </a:lnSpc>
              <a:spcBef>
                <a:spcPts val="500"/>
              </a:spcBef>
              <a:spcAft>
                <a:spcPts val="0"/>
              </a:spcAft>
              <a:buSzPts val="1760"/>
              <a:buNone/>
              <a:defRPr sz="1600"/>
            </a:lvl5pPr>
            <a:lvl6pPr lvl="5" algn="ctr">
              <a:lnSpc>
                <a:spcPct val="120000"/>
              </a:lnSpc>
              <a:spcBef>
                <a:spcPts val="500"/>
              </a:spcBef>
              <a:spcAft>
                <a:spcPts val="0"/>
              </a:spcAft>
              <a:buSzPts val="1760"/>
              <a:buNone/>
              <a:defRPr sz="1600"/>
            </a:lvl6pPr>
            <a:lvl7pPr lvl="6" algn="ctr">
              <a:lnSpc>
                <a:spcPct val="120000"/>
              </a:lnSpc>
              <a:spcBef>
                <a:spcPts val="500"/>
              </a:spcBef>
              <a:spcAft>
                <a:spcPts val="0"/>
              </a:spcAft>
              <a:buSzPts val="1760"/>
              <a:buNone/>
              <a:defRPr sz="1600"/>
            </a:lvl7pPr>
            <a:lvl8pPr lvl="7" algn="ctr">
              <a:lnSpc>
                <a:spcPct val="120000"/>
              </a:lnSpc>
              <a:spcBef>
                <a:spcPts val="500"/>
              </a:spcBef>
              <a:spcAft>
                <a:spcPts val="0"/>
              </a:spcAft>
              <a:buSzPts val="1760"/>
              <a:buNone/>
              <a:defRPr sz="1600"/>
            </a:lvl8pPr>
            <a:lvl9pPr lvl="8" algn="ctr">
              <a:lnSpc>
                <a:spcPct val="120000"/>
              </a:lnSpc>
              <a:spcBef>
                <a:spcPts val="500"/>
              </a:spcBef>
              <a:spcAft>
                <a:spcPts val="0"/>
              </a:spcAft>
              <a:buSzPts val="1760"/>
              <a:buNone/>
              <a:defRPr sz="1600"/>
            </a:lvl9pPr>
          </a:lstStyle>
          <a:p/>
        </p:txBody>
      </p:sp>
      <p:sp>
        <p:nvSpPr>
          <p:cNvPr id="42" name="Google Shape;42;p10"/>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0"/>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0"/>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74" name="Shape 274"/>
        <p:cNvGrpSpPr/>
        <p:nvPr/>
      </p:nvGrpSpPr>
      <p:grpSpPr>
        <a:xfrm>
          <a:off x="0" y="0"/>
          <a:ext cx="0" cy="0"/>
          <a:chOff x="0" y="0"/>
          <a:chExt cx="0" cy="0"/>
        </a:xfrm>
      </p:grpSpPr>
      <p:grpSp>
        <p:nvGrpSpPr>
          <p:cNvPr id="275" name="Google Shape;275;p19"/>
          <p:cNvGrpSpPr/>
          <p:nvPr/>
        </p:nvGrpSpPr>
        <p:grpSpPr>
          <a:xfrm>
            <a:off x="-417513" y="0"/>
            <a:ext cx="12584114" cy="6853238"/>
            <a:chOff x="-417513" y="0"/>
            <a:chExt cx="12584114" cy="6853238"/>
          </a:xfrm>
        </p:grpSpPr>
        <p:sp>
          <p:nvSpPr>
            <p:cNvPr id="276" name="Google Shape;276;p19"/>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9"/>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9"/>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9"/>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9"/>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9"/>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9"/>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9"/>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9"/>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9"/>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9"/>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9"/>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9"/>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19"/>
          <p:cNvGrpSpPr/>
          <p:nvPr/>
        </p:nvGrpSpPr>
        <p:grpSpPr>
          <a:xfrm>
            <a:off x="800144" y="1699589"/>
            <a:ext cx="3674476" cy="3470421"/>
            <a:chOff x="697883" y="1816768"/>
            <a:chExt cx="3674476" cy="3470421"/>
          </a:xfrm>
        </p:grpSpPr>
        <p:sp>
          <p:nvSpPr>
            <p:cNvPr id="298" name="Google Shape;298;p19"/>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9"/>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19"/>
          <p:cNvSpPr txBox="1"/>
          <p:nvPr>
            <p:ph type="title"/>
          </p:nvPr>
        </p:nvSpPr>
        <p:spPr>
          <a:xfrm>
            <a:off x="888632" y="2349925"/>
            <a:ext cx="3501196" cy="2456441"/>
          </a:xfrm>
          <a:prstGeom prst="rect">
            <a:avLst/>
          </a:prstGeom>
          <a:noFill/>
          <a:ln>
            <a:noFill/>
          </a:ln>
        </p:spPr>
        <p:txBody>
          <a:bodyPr anchorCtr="0" anchor="ctr" bIns="228600" lIns="228600" spcFirstLastPara="1" rIns="228600" wrap="square" tIns="228600">
            <a:normAutofit/>
          </a:bodyPr>
          <a:lstStyle>
            <a:lvl1pPr lvl="0" algn="ctr">
              <a:lnSpc>
                <a:spcPct val="85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2" name="Google Shape;302;p19"/>
          <p:cNvSpPr txBox="1"/>
          <p:nvPr>
            <p:ph idx="1" type="body"/>
          </p:nvPr>
        </p:nvSpPr>
        <p:spPr>
          <a:xfrm rot="5400000">
            <a:off x="5618955" y="285746"/>
            <a:ext cx="5257090" cy="6275035"/>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303" name="Google Shape;303;p19"/>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4" name="Google Shape;304;p19"/>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5" name="Google Shape;305;p19"/>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06" name="Shape 306"/>
        <p:cNvGrpSpPr/>
        <p:nvPr/>
      </p:nvGrpSpPr>
      <p:grpSpPr>
        <a:xfrm>
          <a:off x="0" y="0"/>
          <a:ext cx="0" cy="0"/>
          <a:chOff x="0" y="0"/>
          <a:chExt cx="0" cy="0"/>
        </a:xfrm>
      </p:grpSpPr>
      <p:grpSp>
        <p:nvGrpSpPr>
          <p:cNvPr id="307" name="Google Shape;307;p20"/>
          <p:cNvGrpSpPr/>
          <p:nvPr/>
        </p:nvGrpSpPr>
        <p:grpSpPr>
          <a:xfrm flipH="1">
            <a:off x="-1" y="0"/>
            <a:ext cx="12584114" cy="6853238"/>
            <a:chOff x="-417513" y="0"/>
            <a:chExt cx="12584114" cy="6853238"/>
          </a:xfrm>
        </p:grpSpPr>
        <p:sp>
          <p:nvSpPr>
            <p:cNvPr id="308" name="Google Shape;308;p20"/>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0"/>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0"/>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0"/>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0"/>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0"/>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0"/>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0"/>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0"/>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0"/>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0"/>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0"/>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0"/>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0"/>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0"/>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0"/>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0"/>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0"/>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0"/>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0"/>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0"/>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20"/>
          <p:cNvGrpSpPr/>
          <p:nvPr/>
        </p:nvGrpSpPr>
        <p:grpSpPr>
          <a:xfrm>
            <a:off x="7718948" y="1699589"/>
            <a:ext cx="3674476" cy="3470421"/>
            <a:chOff x="697883" y="1816768"/>
            <a:chExt cx="3674476" cy="3470421"/>
          </a:xfrm>
        </p:grpSpPr>
        <p:sp>
          <p:nvSpPr>
            <p:cNvPr id="330" name="Google Shape;330;p20"/>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0"/>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0"/>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 name="Google Shape;333;p20"/>
          <p:cNvSpPr txBox="1"/>
          <p:nvPr>
            <p:ph type="title"/>
          </p:nvPr>
        </p:nvSpPr>
        <p:spPr>
          <a:xfrm rot="5400000">
            <a:off x="8329814" y="1827548"/>
            <a:ext cx="2456442" cy="3501195"/>
          </a:xfrm>
          <a:prstGeom prst="rect">
            <a:avLst/>
          </a:prstGeom>
          <a:noFill/>
          <a:ln>
            <a:noFill/>
          </a:ln>
        </p:spPr>
        <p:txBody>
          <a:bodyPr anchorCtr="0" anchor="ctr" bIns="228600" lIns="228600" spcFirstLastPara="1" rIns="228600" wrap="square" tIns="228600">
            <a:normAutofit/>
          </a:bodyPr>
          <a:lstStyle>
            <a:lvl1pPr lvl="0" algn="l">
              <a:lnSpc>
                <a:spcPct val="80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4" name="Google Shape;334;p20"/>
          <p:cNvSpPr txBox="1"/>
          <p:nvPr>
            <p:ph idx="1" type="body"/>
          </p:nvPr>
        </p:nvSpPr>
        <p:spPr>
          <a:xfrm rot="5400000">
            <a:off x="1308406" y="292784"/>
            <a:ext cx="5257303" cy="6268622"/>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335" name="Google Shape;335;p20"/>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6" name="Google Shape;336;p20"/>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7" name="Google Shape;337;p20"/>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 name="Shape 45"/>
        <p:cNvGrpSpPr/>
        <p:nvPr/>
      </p:nvGrpSpPr>
      <p:grpSpPr>
        <a:xfrm>
          <a:off x="0" y="0"/>
          <a:ext cx="0" cy="0"/>
          <a:chOff x="0" y="0"/>
          <a:chExt cx="0" cy="0"/>
        </a:xfrm>
      </p:grpSpPr>
      <p:grpSp>
        <p:nvGrpSpPr>
          <p:cNvPr id="46" name="Google Shape;46;p11"/>
          <p:cNvGrpSpPr/>
          <p:nvPr/>
        </p:nvGrpSpPr>
        <p:grpSpPr>
          <a:xfrm>
            <a:off x="-417513" y="0"/>
            <a:ext cx="12584114" cy="6853238"/>
            <a:chOff x="-417513" y="0"/>
            <a:chExt cx="12584114" cy="6853238"/>
          </a:xfrm>
        </p:grpSpPr>
        <p:sp>
          <p:nvSpPr>
            <p:cNvPr id="47" name="Google Shape;47;p11"/>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1"/>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11"/>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1"/>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1"/>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1"/>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1"/>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1"/>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1"/>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1"/>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1"/>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 name="Google Shape;68;p11"/>
          <p:cNvGrpSpPr/>
          <p:nvPr/>
        </p:nvGrpSpPr>
        <p:grpSpPr>
          <a:xfrm>
            <a:off x="800144" y="1699589"/>
            <a:ext cx="3674476" cy="3470421"/>
            <a:chOff x="697883" y="1816768"/>
            <a:chExt cx="3674476" cy="3470421"/>
          </a:xfrm>
        </p:grpSpPr>
        <p:sp>
          <p:nvSpPr>
            <p:cNvPr id="69" name="Google Shape;69;p11"/>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1"/>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 name="Google Shape;72;p11"/>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lvl1pPr lvl="0" algn="ctr">
              <a:lnSpc>
                <a:spcPct val="85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1"/>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74" name="Google Shape;74;p11"/>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1"/>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7" name="Shape 77"/>
        <p:cNvGrpSpPr/>
        <p:nvPr/>
      </p:nvGrpSpPr>
      <p:grpSpPr>
        <a:xfrm>
          <a:off x="0" y="0"/>
          <a:ext cx="0" cy="0"/>
          <a:chOff x="0" y="0"/>
          <a:chExt cx="0" cy="0"/>
        </a:xfrm>
      </p:grpSpPr>
      <p:grpSp>
        <p:nvGrpSpPr>
          <p:cNvPr id="78" name="Google Shape;78;p12"/>
          <p:cNvGrpSpPr/>
          <p:nvPr/>
        </p:nvGrpSpPr>
        <p:grpSpPr>
          <a:xfrm>
            <a:off x="-417513" y="0"/>
            <a:ext cx="12584114" cy="6853238"/>
            <a:chOff x="-417513" y="0"/>
            <a:chExt cx="12584114" cy="6853238"/>
          </a:xfrm>
        </p:grpSpPr>
        <p:sp>
          <p:nvSpPr>
            <p:cNvPr id="79" name="Google Shape;79;p12"/>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2"/>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2"/>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2"/>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2"/>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2"/>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2"/>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2"/>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2"/>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2"/>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2"/>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2"/>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2"/>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2"/>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2"/>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2"/>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2"/>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2"/>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2"/>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2"/>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2"/>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 name="Google Shape;100;p12"/>
          <p:cNvGrpSpPr/>
          <p:nvPr/>
        </p:nvGrpSpPr>
        <p:grpSpPr>
          <a:xfrm>
            <a:off x="800144" y="1699589"/>
            <a:ext cx="3674476" cy="3470421"/>
            <a:chOff x="697883" y="1816768"/>
            <a:chExt cx="3674476" cy="3470421"/>
          </a:xfrm>
        </p:grpSpPr>
        <p:sp>
          <p:nvSpPr>
            <p:cNvPr id="101" name="Google Shape;101;p12"/>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2"/>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2"/>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12"/>
          <p:cNvSpPr txBox="1"/>
          <p:nvPr>
            <p:ph type="title"/>
          </p:nvPr>
        </p:nvSpPr>
        <p:spPr>
          <a:xfrm>
            <a:off x="889000" y="2339669"/>
            <a:ext cx="3500828" cy="2470065"/>
          </a:xfrm>
          <a:prstGeom prst="rect">
            <a:avLst/>
          </a:prstGeom>
          <a:noFill/>
          <a:ln>
            <a:noFill/>
          </a:ln>
        </p:spPr>
        <p:txBody>
          <a:bodyPr anchorCtr="0" anchor="ctr" bIns="91425" lIns="91425" spcFirstLastPara="1" rIns="91425" wrap="square" tIns="91425">
            <a:normAutofit/>
          </a:bodyPr>
          <a:lstStyle>
            <a:lvl1pPr lvl="0" algn="ctr">
              <a:lnSpc>
                <a:spcPct val="85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12"/>
          <p:cNvSpPr txBox="1"/>
          <p:nvPr>
            <p:ph idx="1" type="body"/>
          </p:nvPr>
        </p:nvSpPr>
        <p:spPr>
          <a:xfrm>
            <a:off x="5120878" y="803187"/>
            <a:ext cx="6269591" cy="2382651"/>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106" name="Google Shape;106;p12"/>
          <p:cNvSpPr txBox="1"/>
          <p:nvPr>
            <p:ph idx="2" type="body"/>
          </p:nvPr>
        </p:nvSpPr>
        <p:spPr>
          <a:xfrm>
            <a:off x="5118447" y="3672162"/>
            <a:ext cx="6272022" cy="2383586"/>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107" name="Google Shape;107;p12"/>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12"/>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2"/>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0" name="Shape 110"/>
        <p:cNvGrpSpPr/>
        <p:nvPr/>
      </p:nvGrpSpPr>
      <p:grpSpPr>
        <a:xfrm>
          <a:off x="0" y="0"/>
          <a:ext cx="0" cy="0"/>
          <a:chOff x="0" y="0"/>
          <a:chExt cx="0" cy="0"/>
        </a:xfrm>
      </p:grpSpPr>
      <p:grpSp>
        <p:nvGrpSpPr>
          <p:cNvPr id="111" name="Google Shape;111;p13"/>
          <p:cNvGrpSpPr/>
          <p:nvPr/>
        </p:nvGrpSpPr>
        <p:grpSpPr>
          <a:xfrm>
            <a:off x="-329674" y="-59376"/>
            <a:ext cx="12515851" cy="6923798"/>
            <a:chOff x="-329674" y="-51881"/>
            <a:chExt cx="12515851" cy="6923798"/>
          </a:xfrm>
        </p:grpSpPr>
        <p:sp>
          <p:nvSpPr>
            <p:cNvPr id="112" name="Google Shape;112;p13"/>
            <p:cNvSpPr/>
            <p:nvPr/>
          </p:nvSpPr>
          <p:spPr>
            <a:xfrm>
              <a:off x="-329674" y="1298404"/>
              <a:ext cx="9702800" cy="5573512"/>
            </a:xfrm>
            <a:custGeom>
              <a:rect b="b" l="l" r="r" t="t"/>
              <a:pathLst>
                <a:path extrusionOk="0" h="1169" w="2038">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670451" y="2018236"/>
              <a:ext cx="7373938" cy="4848892"/>
            </a:xfrm>
            <a:custGeom>
              <a:rect b="b" l="l" r="r" t="t"/>
              <a:pathLst>
                <a:path extrusionOk="0" h="1017" w="1549">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251351" y="1788400"/>
              <a:ext cx="8035925" cy="5083516"/>
            </a:xfrm>
            <a:custGeom>
              <a:rect b="b" l="l" r="r" t="t"/>
              <a:pathLst>
                <a:path extrusionOk="0" h="1066" w="1688">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a:off x="-1061" y="549842"/>
              <a:ext cx="10334625" cy="6322075"/>
            </a:xfrm>
            <a:custGeom>
              <a:rect b="b" l="l" r="r" t="t"/>
              <a:pathLst>
                <a:path extrusionOk="0" h="1326" w="2171">
                  <a:moveTo>
                    <a:pt x="1873" y="1326"/>
                  </a:moveTo>
                  <a:cubicBezTo>
                    <a:pt x="2171" y="1045"/>
                    <a:pt x="1825" y="678"/>
                    <a:pt x="1609" y="473"/>
                  </a:cubicBezTo>
                  <a:cubicBezTo>
                    <a:pt x="1406" y="281"/>
                    <a:pt x="1159" y="116"/>
                    <a:pt x="880" y="63"/>
                  </a:cubicBezTo>
                  <a:cubicBezTo>
                    <a:pt x="545" y="0"/>
                    <a:pt x="214" y="161"/>
                    <a:pt x="0" y="42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3701" y="6186246"/>
              <a:ext cx="504825" cy="681527"/>
            </a:xfrm>
            <a:custGeom>
              <a:rect b="b" l="l" r="r" t="t"/>
              <a:pathLst>
                <a:path extrusionOk="0" h="143" w="106">
                  <a:moveTo>
                    <a:pt x="0" y="0"/>
                  </a:moveTo>
                  <a:cubicBezTo>
                    <a:pt x="35" y="54"/>
                    <a:pt x="70" y="101"/>
                    <a:pt x="106" y="14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1061" y="-51881"/>
              <a:ext cx="11091863" cy="6923796"/>
            </a:xfrm>
            <a:custGeom>
              <a:rect b="b" l="l" r="r" t="t"/>
              <a:pathLst>
                <a:path extrusionOk="0" h="1452" w="2330">
                  <a:moveTo>
                    <a:pt x="2046" y="1452"/>
                  </a:moveTo>
                  <a:cubicBezTo>
                    <a:pt x="2330" y="1153"/>
                    <a:pt x="2049" y="821"/>
                    <a:pt x="1813" y="601"/>
                  </a:cubicBezTo>
                  <a:cubicBezTo>
                    <a:pt x="1569" y="375"/>
                    <a:pt x="1282" y="179"/>
                    <a:pt x="956" y="97"/>
                  </a:cubicBezTo>
                  <a:cubicBezTo>
                    <a:pt x="572" y="0"/>
                    <a:pt x="292" y="101"/>
                    <a:pt x="0" y="366"/>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a:off x="5426601" y="5579"/>
              <a:ext cx="5788025" cy="6847184"/>
            </a:xfrm>
            <a:custGeom>
              <a:rect b="b" l="l" r="r" t="t"/>
              <a:pathLst>
                <a:path extrusionOk="0" h="1436" w="1216">
                  <a:moveTo>
                    <a:pt x="1094" y="1436"/>
                  </a:moveTo>
                  <a:cubicBezTo>
                    <a:pt x="1216" y="1114"/>
                    <a:pt x="904" y="770"/>
                    <a:pt x="709" y="551"/>
                  </a:cubicBezTo>
                  <a:cubicBezTo>
                    <a:pt x="509" y="327"/>
                    <a:pt x="274" y="127"/>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a:off x="-1061" y="5579"/>
              <a:ext cx="1057275" cy="614491"/>
            </a:xfrm>
            <a:custGeom>
              <a:rect b="b" l="l" r="r" t="t"/>
              <a:pathLst>
                <a:path extrusionOk="0" h="129" w="222">
                  <a:moveTo>
                    <a:pt x="222" y="0"/>
                  </a:moveTo>
                  <a:cubicBezTo>
                    <a:pt x="152" y="35"/>
                    <a:pt x="76" y="78"/>
                    <a:pt x="0" y="12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5821889" y="5579"/>
              <a:ext cx="5588000" cy="6866337"/>
            </a:xfrm>
            <a:custGeom>
              <a:rect b="b" l="l" r="r" t="t"/>
              <a:pathLst>
                <a:path extrusionOk="0" h="1440" w="1174">
                  <a:moveTo>
                    <a:pt x="1067" y="1440"/>
                  </a:moveTo>
                  <a:cubicBezTo>
                    <a:pt x="1174" y="1124"/>
                    <a:pt x="887" y="797"/>
                    <a:pt x="698" y="577"/>
                  </a:cubicBezTo>
                  <a:cubicBezTo>
                    <a:pt x="500" y="348"/>
                    <a:pt x="270" y="14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3701" y="790"/>
              <a:ext cx="595313" cy="352734"/>
            </a:xfrm>
            <a:custGeom>
              <a:rect b="b" l="l" r="r" t="t"/>
              <a:pathLst>
                <a:path extrusionOk="0" h="74" w="125">
                  <a:moveTo>
                    <a:pt x="125" y="0"/>
                  </a:moveTo>
                  <a:cubicBezTo>
                    <a:pt x="85" y="22"/>
                    <a:pt x="43" y="47"/>
                    <a:pt x="0" y="74"/>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a:off x="6012389" y="5579"/>
              <a:ext cx="5497513" cy="6866337"/>
            </a:xfrm>
            <a:custGeom>
              <a:rect b="b" l="l" r="r" t="t"/>
              <a:pathLst>
                <a:path extrusionOk="0" h="1440" w="1155">
                  <a:moveTo>
                    <a:pt x="1056" y="1440"/>
                  </a:moveTo>
                  <a:cubicBezTo>
                    <a:pt x="1155" y="1123"/>
                    <a:pt x="875" y="801"/>
                    <a:pt x="686" y="580"/>
                  </a:cubicBezTo>
                  <a:cubicBezTo>
                    <a:pt x="491" y="352"/>
                    <a:pt x="264" y="145"/>
                    <a:pt x="0" y="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1061" y="5579"/>
              <a:ext cx="357188" cy="213875"/>
            </a:xfrm>
            <a:custGeom>
              <a:rect b="b" l="l" r="r" t="t"/>
              <a:pathLst>
                <a:path extrusionOk="0" h="45" w="75">
                  <a:moveTo>
                    <a:pt x="75" y="0"/>
                  </a:moveTo>
                  <a:cubicBezTo>
                    <a:pt x="50" y="14"/>
                    <a:pt x="25" y="29"/>
                    <a:pt x="0" y="45"/>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a:off x="6210826" y="790"/>
              <a:ext cx="5522913" cy="6871126"/>
            </a:xfrm>
            <a:custGeom>
              <a:rect b="b" l="l" r="r" t="t"/>
              <a:pathLst>
                <a:path extrusionOk="0" h="1441" w="1160">
                  <a:moveTo>
                    <a:pt x="1053" y="1441"/>
                  </a:moveTo>
                  <a:cubicBezTo>
                    <a:pt x="1160" y="1129"/>
                    <a:pt x="892" y="817"/>
                    <a:pt x="705" y="599"/>
                  </a:cubicBezTo>
                  <a:cubicBezTo>
                    <a:pt x="503" y="365"/>
                    <a:pt x="270" y="152"/>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6463239" y="5579"/>
              <a:ext cx="5413375" cy="6866337"/>
            </a:xfrm>
            <a:custGeom>
              <a:rect b="b" l="l" r="r" t="t"/>
              <a:pathLst>
                <a:path extrusionOk="0" h="1440" w="1137">
                  <a:moveTo>
                    <a:pt x="1040" y="1440"/>
                  </a:moveTo>
                  <a:cubicBezTo>
                    <a:pt x="1137" y="1131"/>
                    <a:pt x="883" y="828"/>
                    <a:pt x="698" y="611"/>
                  </a:cubicBezTo>
                  <a:cubicBezTo>
                    <a:pt x="498" y="375"/>
                    <a:pt x="268" y="159"/>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a:off x="6877576" y="5579"/>
              <a:ext cx="5037138" cy="6861550"/>
            </a:xfrm>
            <a:custGeom>
              <a:rect b="b" l="l" r="r" t="t"/>
              <a:pathLst>
                <a:path extrusionOk="0" h="1439" w="1058">
                  <a:moveTo>
                    <a:pt x="1011" y="1439"/>
                  </a:moveTo>
                  <a:cubicBezTo>
                    <a:pt x="1058" y="1131"/>
                    <a:pt x="825" y="841"/>
                    <a:pt x="648" y="617"/>
                  </a:cubicBezTo>
                  <a:cubicBezTo>
                    <a:pt x="462" y="383"/>
                    <a:pt x="248" y="16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a:off x="8768289" y="5579"/>
              <a:ext cx="3417888" cy="2742066"/>
            </a:xfrm>
            <a:custGeom>
              <a:rect b="b" l="l" r="r" t="t"/>
              <a:pathLst>
                <a:path extrusionOk="0" h="575" w="718">
                  <a:moveTo>
                    <a:pt x="718" y="575"/>
                  </a:moveTo>
                  <a:cubicBezTo>
                    <a:pt x="500" y="360"/>
                    <a:pt x="260" y="163"/>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9235014" y="10367"/>
              <a:ext cx="2951163" cy="2555325"/>
            </a:xfrm>
            <a:custGeom>
              <a:rect b="b" l="l" r="r" t="t"/>
              <a:pathLst>
                <a:path extrusionOk="0" h="536" w="620">
                  <a:moveTo>
                    <a:pt x="620" y="536"/>
                  </a:moveTo>
                  <a:cubicBezTo>
                    <a:pt x="404" y="314"/>
                    <a:pt x="196" y="13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p:nvPr/>
          </p:nvSpPr>
          <p:spPr>
            <a:xfrm>
              <a:off x="10020826" y="5579"/>
              <a:ext cx="2165350" cy="1358265"/>
            </a:xfrm>
            <a:custGeom>
              <a:rect b="b" l="l" r="r" t="t"/>
              <a:pathLst>
                <a:path extrusionOk="0" h="285" w="455">
                  <a:moveTo>
                    <a:pt x="0" y="0"/>
                  </a:moveTo>
                  <a:cubicBezTo>
                    <a:pt x="153" y="85"/>
                    <a:pt x="308" y="180"/>
                    <a:pt x="455" y="285"/>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a:off x="11290826" y="5579"/>
              <a:ext cx="895350" cy="534687"/>
            </a:xfrm>
            <a:custGeom>
              <a:rect b="b" l="l" r="r" t="t"/>
              <a:pathLst>
                <a:path extrusionOk="0" h="112" w="188">
                  <a:moveTo>
                    <a:pt x="0" y="0"/>
                  </a:moveTo>
                  <a:cubicBezTo>
                    <a:pt x="63" y="36"/>
                    <a:pt x="126" y="73"/>
                    <a:pt x="188" y="112"/>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 name="Google Shape;131;p13"/>
          <p:cNvGrpSpPr/>
          <p:nvPr/>
        </p:nvGrpSpPr>
        <p:grpSpPr>
          <a:xfrm>
            <a:off x="3259545" y="1186483"/>
            <a:ext cx="5666145" cy="4477933"/>
            <a:chOff x="3259545" y="1186483"/>
            <a:chExt cx="5666145" cy="4477933"/>
          </a:xfrm>
        </p:grpSpPr>
        <p:sp>
          <p:nvSpPr>
            <p:cNvPr id="132" name="Google Shape;132;p13"/>
            <p:cNvSpPr/>
            <p:nvPr/>
          </p:nvSpPr>
          <p:spPr>
            <a:xfrm>
              <a:off x="3259545" y="1186483"/>
              <a:ext cx="5657881" cy="716184"/>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10800000">
              <a:off x="5892384" y="5313353"/>
              <a:ext cx="407233" cy="35106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3259545" y="1991156"/>
              <a:ext cx="5666145" cy="3322196"/>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 name="Google Shape;135;p13"/>
          <p:cNvSpPr txBox="1"/>
          <p:nvPr>
            <p:ph type="title"/>
          </p:nvPr>
        </p:nvSpPr>
        <p:spPr>
          <a:xfrm>
            <a:off x="3344216" y="2074730"/>
            <a:ext cx="5490224" cy="1689390"/>
          </a:xfrm>
          <a:prstGeom prst="rect">
            <a:avLst/>
          </a:prstGeom>
          <a:noFill/>
          <a:ln>
            <a:noFill/>
          </a:ln>
        </p:spPr>
        <p:txBody>
          <a:bodyPr anchorCtr="0" anchor="b" bIns="0" lIns="228600" spcFirstLastPara="1" rIns="228600" wrap="square" tIns="228600">
            <a:normAutofit/>
          </a:bodyPr>
          <a:lstStyle>
            <a:lvl1pPr lvl="0" algn="ctr">
              <a:lnSpc>
                <a:spcPct val="85000"/>
              </a:lnSpc>
              <a:spcBef>
                <a:spcPts val="0"/>
              </a:spcBef>
              <a:spcAft>
                <a:spcPts val="0"/>
              </a:spcAft>
              <a:buClr>
                <a:srgbClr val="FFFEFF"/>
              </a:buClr>
              <a:buSzPts val="4400"/>
              <a:buFont typeface="Calibri"/>
              <a:buNone/>
              <a:defRPr sz="4400">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13"/>
          <p:cNvSpPr txBox="1"/>
          <p:nvPr>
            <p:ph idx="1" type="body"/>
          </p:nvPr>
        </p:nvSpPr>
        <p:spPr>
          <a:xfrm>
            <a:off x="3344215" y="3846851"/>
            <a:ext cx="5490223" cy="1383770"/>
          </a:xfrm>
          <a:prstGeom prst="rect">
            <a:avLst/>
          </a:prstGeom>
          <a:noFill/>
          <a:ln>
            <a:noFill/>
          </a:ln>
        </p:spPr>
        <p:txBody>
          <a:bodyPr anchorCtr="0" anchor="t" bIns="45700" lIns="91425" spcFirstLastPara="1" rIns="91425" wrap="square" tIns="0">
            <a:normAutofit/>
          </a:bodyPr>
          <a:lstStyle>
            <a:lvl1pPr indent="-228600" lvl="0" marL="457200" algn="ctr">
              <a:lnSpc>
                <a:spcPct val="120000"/>
              </a:lnSpc>
              <a:spcBef>
                <a:spcPts val="1000"/>
              </a:spcBef>
              <a:spcAft>
                <a:spcPts val="0"/>
              </a:spcAft>
              <a:buSzPts val="1980"/>
              <a:buNone/>
              <a:defRPr sz="1800">
                <a:solidFill>
                  <a:srgbClr val="FFFEFF"/>
                </a:solidFill>
              </a:defRPr>
            </a:lvl1pPr>
            <a:lvl2pPr indent="-228600" lvl="1" marL="914400" algn="l">
              <a:lnSpc>
                <a:spcPct val="120000"/>
              </a:lnSpc>
              <a:spcBef>
                <a:spcPts val="500"/>
              </a:spcBef>
              <a:spcAft>
                <a:spcPts val="0"/>
              </a:spcAft>
              <a:buSzPts val="1980"/>
              <a:buNone/>
              <a:defRPr sz="1800">
                <a:solidFill>
                  <a:srgbClr val="888888"/>
                </a:solidFill>
              </a:defRPr>
            </a:lvl2pPr>
            <a:lvl3pPr indent="-228600" lvl="2" marL="1371600" algn="l">
              <a:lnSpc>
                <a:spcPct val="120000"/>
              </a:lnSpc>
              <a:spcBef>
                <a:spcPts val="500"/>
              </a:spcBef>
              <a:spcAft>
                <a:spcPts val="0"/>
              </a:spcAft>
              <a:buSzPts val="1980"/>
              <a:buNone/>
              <a:defRPr sz="1800">
                <a:solidFill>
                  <a:srgbClr val="888888"/>
                </a:solidFill>
              </a:defRPr>
            </a:lvl3pPr>
            <a:lvl4pPr indent="-228600" lvl="3" marL="1828800" algn="l">
              <a:lnSpc>
                <a:spcPct val="120000"/>
              </a:lnSpc>
              <a:spcBef>
                <a:spcPts val="500"/>
              </a:spcBef>
              <a:spcAft>
                <a:spcPts val="0"/>
              </a:spcAft>
              <a:buSzPts val="1760"/>
              <a:buNone/>
              <a:defRPr sz="1600">
                <a:solidFill>
                  <a:srgbClr val="888888"/>
                </a:solidFill>
              </a:defRPr>
            </a:lvl4pPr>
            <a:lvl5pPr indent="-228600" lvl="4" marL="2286000" algn="l">
              <a:lnSpc>
                <a:spcPct val="120000"/>
              </a:lnSpc>
              <a:spcBef>
                <a:spcPts val="500"/>
              </a:spcBef>
              <a:spcAft>
                <a:spcPts val="0"/>
              </a:spcAft>
              <a:buSzPts val="1760"/>
              <a:buNone/>
              <a:defRPr sz="1600">
                <a:solidFill>
                  <a:srgbClr val="888888"/>
                </a:solidFill>
              </a:defRPr>
            </a:lvl5pPr>
            <a:lvl6pPr indent="-228600" lvl="5" marL="2743200" algn="l">
              <a:lnSpc>
                <a:spcPct val="120000"/>
              </a:lnSpc>
              <a:spcBef>
                <a:spcPts val="500"/>
              </a:spcBef>
              <a:spcAft>
                <a:spcPts val="0"/>
              </a:spcAft>
              <a:buSzPts val="1760"/>
              <a:buNone/>
              <a:defRPr sz="1600">
                <a:solidFill>
                  <a:srgbClr val="888888"/>
                </a:solidFill>
              </a:defRPr>
            </a:lvl6pPr>
            <a:lvl7pPr indent="-228600" lvl="6" marL="3200400" algn="l">
              <a:lnSpc>
                <a:spcPct val="120000"/>
              </a:lnSpc>
              <a:spcBef>
                <a:spcPts val="500"/>
              </a:spcBef>
              <a:spcAft>
                <a:spcPts val="0"/>
              </a:spcAft>
              <a:buSzPts val="1760"/>
              <a:buNone/>
              <a:defRPr sz="1600">
                <a:solidFill>
                  <a:srgbClr val="888888"/>
                </a:solidFill>
              </a:defRPr>
            </a:lvl7pPr>
            <a:lvl8pPr indent="-228600" lvl="7" marL="3657600" algn="l">
              <a:lnSpc>
                <a:spcPct val="120000"/>
              </a:lnSpc>
              <a:spcBef>
                <a:spcPts val="500"/>
              </a:spcBef>
              <a:spcAft>
                <a:spcPts val="0"/>
              </a:spcAft>
              <a:buSzPts val="1760"/>
              <a:buNone/>
              <a:defRPr sz="1600">
                <a:solidFill>
                  <a:srgbClr val="888888"/>
                </a:solidFill>
              </a:defRPr>
            </a:lvl8pPr>
            <a:lvl9pPr indent="-228600" lvl="8" marL="4114800" algn="l">
              <a:lnSpc>
                <a:spcPct val="120000"/>
              </a:lnSpc>
              <a:spcBef>
                <a:spcPts val="500"/>
              </a:spcBef>
              <a:spcAft>
                <a:spcPts val="0"/>
              </a:spcAft>
              <a:buSzPts val="1760"/>
              <a:buNone/>
              <a:defRPr sz="1600">
                <a:solidFill>
                  <a:srgbClr val="888888"/>
                </a:solidFill>
              </a:defRPr>
            </a:lvl9pPr>
          </a:lstStyle>
          <a:p/>
        </p:txBody>
      </p:sp>
      <p:sp>
        <p:nvSpPr>
          <p:cNvPr id="137" name="Google Shape;137;p13"/>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13"/>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13"/>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40" name="Shape 140"/>
        <p:cNvGrpSpPr/>
        <p:nvPr/>
      </p:nvGrpSpPr>
      <p:grpSpPr>
        <a:xfrm>
          <a:off x="0" y="0"/>
          <a:ext cx="0" cy="0"/>
          <a:chOff x="0" y="0"/>
          <a:chExt cx="0" cy="0"/>
        </a:xfrm>
      </p:grpSpPr>
      <p:grpSp>
        <p:nvGrpSpPr>
          <p:cNvPr id="141" name="Google Shape;141;p14"/>
          <p:cNvGrpSpPr/>
          <p:nvPr/>
        </p:nvGrpSpPr>
        <p:grpSpPr>
          <a:xfrm>
            <a:off x="-417513" y="0"/>
            <a:ext cx="12584114" cy="6853238"/>
            <a:chOff x="-417513" y="0"/>
            <a:chExt cx="12584114" cy="6853238"/>
          </a:xfrm>
        </p:grpSpPr>
        <p:sp>
          <p:nvSpPr>
            <p:cNvPr id="142" name="Google Shape;142;p14"/>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4"/>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4"/>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4"/>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4"/>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4"/>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4"/>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4"/>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4"/>
          <p:cNvGrpSpPr/>
          <p:nvPr/>
        </p:nvGrpSpPr>
        <p:grpSpPr>
          <a:xfrm>
            <a:off x="800144" y="1699589"/>
            <a:ext cx="3674476" cy="3470421"/>
            <a:chOff x="697883" y="1816768"/>
            <a:chExt cx="3674476" cy="3470421"/>
          </a:xfrm>
        </p:grpSpPr>
        <p:sp>
          <p:nvSpPr>
            <p:cNvPr id="164" name="Google Shape;164;p14"/>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14"/>
          <p:cNvSpPr txBox="1"/>
          <p:nvPr>
            <p:ph type="title"/>
          </p:nvPr>
        </p:nvSpPr>
        <p:spPr>
          <a:xfrm>
            <a:off x="889001" y="2363915"/>
            <a:ext cx="3500828" cy="2460497"/>
          </a:xfrm>
          <a:prstGeom prst="rect">
            <a:avLst/>
          </a:prstGeom>
          <a:noFill/>
          <a:ln>
            <a:noFill/>
          </a:ln>
        </p:spPr>
        <p:txBody>
          <a:bodyPr anchorCtr="0" anchor="ctr" bIns="91425" lIns="91425" spcFirstLastPara="1" rIns="91425" wrap="square" tIns="91425">
            <a:normAutofit/>
          </a:bodyPr>
          <a:lstStyle>
            <a:lvl1pPr lvl="0" algn="ctr">
              <a:lnSpc>
                <a:spcPct val="85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8" name="Google Shape;168;p14"/>
          <p:cNvSpPr txBox="1"/>
          <p:nvPr>
            <p:ph idx="1" type="body"/>
          </p:nvPr>
        </p:nvSpPr>
        <p:spPr>
          <a:xfrm>
            <a:off x="5125137" y="803185"/>
            <a:ext cx="6265088" cy="6858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SzPts val="2420"/>
              <a:buNone/>
              <a:defRPr b="0" sz="2200" cap="none">
                <a:solidFill>
                  <a:schemeClr val="accent1"/>
                </a:solidFill>
              </a:defRPr>
            </a:lvl1pPr>
            <a:lvl2pPr indent="-228600" lvl="1" marL="914400" algn="l">
              <a:lnSpc>
                <a:spcPct val="120000"/>
              </a:lnSpc>
              <a:spcBef>
                <a:spcPts val="500"/>
              </a:spcBef>
              <a:spcAft>
                <a:spcPts val="0"/>
              </a:spcAft>
              <a:buSzPts val="2200"/>
              <a:buNone/>
              <a:defRPr b="1" sz="2000"/>
            </a:lvl2pPr>
            <a:lvl3pPr indent="-228600" lvl="2" marL="1371600" algn="l">
              <a:lnSpc>
                <a:spcPct val="120000"/>
              </a:lnSpc>
              <a:spcBef>
                <a:spcPts val="500"/>
              </a:spcBef>
              <a:spcAft>
                <a:spcPts val="0"/>
              </a:spcAft>
              <a:buSzPts val="1980"/>
              <a:buNone/>
              <a:defRPr b="1" sz="1800"/>
            </a:lvl3pPr>
            <a:lvl4pPr indent="-228600" lvl="3" marL="1828800" algn="l">
              <a:lnSpc>
                <a:spcPct val="120000"/>
              </a:lnSpc>
              <a:spcBef>
                <a:spcPts val="500"/>
              </a:spcBef>
              <a:spcAft>
                <a:spcPts val="0"/>
              </a:spcAft>
              <a:buSzPts val="1760"/>
              <a:buNone/>
              <a:defRPr b="1" sz="1600"/>
            </a:lvl4pPr>
            <a:lvl5pPr indent="-228600" lvl="4" marL="2286000" algn="l">
              <a:lnSpc>
                <a:spcPct val="120000"/>
              </a:lnSpc>
              <a:spcBef>
                <a:spcPts val="500"/>
              </a:spcBef>
              <a:spcAft>
                <a:spcPts val="0"/>
              </a:spcAft>
              <a:buSzPts val="1760"/>
              <a:buNone/>
              <a:defRPr b="1" sz="1600"/>
            </a:lvl5pPr>
            <a:lvl6pPr indent="-228600" lvl="5" marL="2743200" algn="l">
              <a:lnSpc>
                <a:spcPct val="120000"/>
              </a:lnSpc>
              <a:spcBef>
                <a:spcPts val="500"/>
              </a:spcBef>
              <a:spcAft>
                <a:spcPts val="0"/>
              </a:spcAft>
              <a:buSzPts val="1760"/>
              <a:buNone/>
              <a:defRPr b="1" sz="1600"/>
            </a:lvl6pPr>
            <a:lvl7pPr indent="-228600" lvl="6" marL="3200400" algn="l">
              <a:lnSpc>
                <a:spcPct val="120000"/>
              </a:lnSpc>
              <a:spcBef>
                <a:spcPts val="500"/>
              </a:spcBef>
              <a:spcAft>
                <a:spcPts val="0"/>
              </a:spcAft>
              <a:buSzPts val="1760"/>
              <a:buNone/>
              <a:defRPr b="1" sz="1600"/>
            </a:lvl7pPr>
            <a:lvl8pPr indent="-228600" lvl="7" marL="3657600" algn="l">
              <a:lnSpc>
                <a:spcPct val="120000"/>
              </a:lnSpc>
              <a:spcBef>
                <a:spcPts val="500"/>
              </a:spcBef>
              <a:spcAft>
                <a:spcPts val="0"/>
              </a:spcAft>
              <a:buSzPts val="1760"/>
              <a:buNone/>
              <a:defRPr b="1" sz="1600"/>
            </a:lvl8pPr>
            <a:lvl9pPr indent="-228600" lvl="8" marL="4114800" algn="l">
              <a:lnSpc>
                <a:spcPct val="120000"/>
              </a:lnSpc>
              <a:spcBef>
                <a:spcPts val="500"/>
              </a:spcBef>
              <a:spcAft>
                <a:spcPts val="0"/>
              </a:spcAft>
              <a:buSzPts val="1760"/>
              <a:buNone/>
              <a:defRPr b="1" sz="1600"/>
            </a:lvl9pPr>
          </a:lstStyle>
          <a:p/>
        </p:txBody>
      </p:sp>
      <p:sp>
        <p:nvSpPr>
          <p:cNvPr id="169" name="Google Shape;169;p14"/>
          <p:cNvSpPr txBox="1"/>
          <p:nvPr>
            <p:ph idx="2" type="body"/>
          </p:nvPr>
        </p:nvSpPr>
        <p:spPr>
          <a:xfrm>
            <a:off x="5125305" y="1488985"/>
            <a:ext cx="6264350" cy="1696853"/>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170" name="Google Shape;170;p14"/>
          <p:cNvSpPr txBox="1"/>
          <p:nvPr>
            <p:ph idx="3" type="body"/>
          </p:nvPr>
        </p:nvSpPr>
        <p:spPr>
          <a:xfrm>
            <a:off x="5118653" y="3665887"/>
            <a:ext cx="6264414" cy="6858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SzPts val="2420"/>
              <a:buNone/>
              <a:defRPr b="0" sz="2200" cap="none">
                <a:solidFill>
                  <a:schemeClr val="accent1"/>
                </a:solidFill>
              </a:defRPr>
            </a:lvl1pPr>
            <a:lvl2pPr indent="-228600" lvl="1" marL="914400" algn="l">
              <a:lnSpc>
                <a:spcPct val="120000"/>
              </a:lnSpc>
              <a:spcBef>
                <a:spcPts val="500"/>
              </a:spcBef>
              <a:spcAft>
                <a:spcPts val="0"/>
              </a:spcAft>
              <a:buSzPts val="2200"/>
              <a:buNone/>
              <a:defRPr b="1" sz="2000"/>
            </a:lvl2pPr>
            <a:lvl3pPr indent="-228600" lvl="2" marL="1371600" algn="l">
              <a:lnSpc>
                <a:spcPct val="120000"/>
              </a:lnSpc>
              <a:spcBef>
                <a:spcPts val="500"/>
              </a:spcBef>
              <a:spcAft>
                <a:spcPts val="0"/>
              </a:spcAft>
              <a:buSzPts val="1980"/>
              <a:buNone/>
              <a:defRPr b="1" sz="1800"/>
            </a:lvl3pPr>
            <a:lvl4pPr indent="-228600" lvl="3" marL="1828800" algn="l">
              <a:lnSpc>
                <a:spcPct val="120000"/>
              </a:lnSpc>
              <a:spcBef>
                <a:spcPts val="500"/>
              </a:spcBef>
              <a:spcAft>
                <a:spcPts val="0"/>
              </a:spcAft>
              <a:buSzPts val="1760"/>
              <a:buNone/>
              <a:defRPr b="1" sz="1600"/>
            </a:lvl4pPr>
            <a:lvl5pPr indent="-228600" lvl="4" marL="2286000" algn="l">
              <a:lnSpc>
                <a:spcPct val="120000"/>
              </a:lnSpc>
              <a:spcBef>
                <a:spcPts val="500"/>
              </a:spcBef>
              <a:spcAft>
                <a:spcPts val="0"/>
              </a:spcAft>
              <a:buSzPts val="1760"/>
              <a:buNone/>
              <a:defRPr b="1" sz="1600"/>
            </a:lvl5pPr>
            <a:lvl6pPr indent="-228600" lvl="5" marL="2743200" algn="l">
              <a:lnSpc>
                <a:spcPct val="120000"/>
              </a:lnSpc>
              <a:spcBef>
                <a:spcPts val="500"/>
              </a:spcBef>
              <a:spcAft>
                <a:spcPts val="0"/>
              </a:spcAft>
              <a:buSzPts val="1760"/>
              <a:buNone/>
              <a:defRPr b="1" sz="1600"/>
            </a:lvl6pPr>
            <a:lvl7pPr indent="-228600" lvl="6" marL="3200400" algn="l">
              <a:lnSpc>
                <a:spcPct val="120000"/>
              </a:lnSpc>
              <a:spcBef>
                <a:spcPts val="500"/>
              </a:spcBef>
              <a:spcAft>
                <a:spcPts val="0"/>
              </a:spcAft>
              <a:buSzPts val="1760"/>
              <a:buNone/>
              <a:defRPr b="1" sz="1600"/>
            </a:lvl7pPr>
            <a:lvl8pPr indent="-228600" lvl="7" marL="3657600" algn="l">
              <a:lnSpc>
                <a:spcPct val="120000"/>
              </a:lnSpc>
              <a:spcBef>
                <a:spcPts val="500"/>
              </a:spcBef>
              <a:spcAft>
                <a:spcPts val="0"/>
              </a:spcAft>
              <a:buSzPts val="1760"/>
              <a:buNone/>
              <a:defRPr b="1" sz="1600"/>
            </a:lvl8pPr>
            <a:lvl9pPr indent="-228600" lvl="8" marL="4114800" algn="l">
              <a:lnSpc>
                <a:spcPct val="120000"/>
              </a:lnSpc>
              <a:spcBef>
                <a:spcPts val="500"/>
              </a:spcBef>
              <a:spcAft>
                <a:spcPts val="0"/>
              </a:spcAft>
              <a:buSzPts val="1760"/>
              <a:buNone/>
              <a:defRPr b="1" sz="1600"/>
            </a:lvl9pPr>
          </a:lstStyle>
          <a:p/>
        </p:txBody>
      </p:sp>
      <p:sp>
        <p:nvSpPr>
          <p:cNvPr id="171" name="Google Shape;171;p14"/>
          <p:cNvSpPr txBox="1"/>
          <p:nvPr>
            <p:ph idx="4" type="body"/>
          </p:nvPr>
        </p:nvSpPr>
        <p:spPr>
          <a:xfrm>
            <a:off x="5118447" y="4351687"/>
            <a:ext cx="6265588" cy="1704060"/>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172" name="Google Shape;172;p14"/>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14"/>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4" name="Google Shape;174;p14"/>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5" name="Shape 175"/>
        <p:cNvGrpSpPr/>
        <p:nvPr/>
      </p:nvGrpSpPr>
      <p:grpSpPr>
        <a:xfrm>
          <a:off x="0" y="0"/>
          <a:ext cx="0" cy="0"/>
          <a:chOff x="0" y="0"/>
          <a:chExt cx="0" cy="0"/>
        </a:xfrm>
      </p:grpSpPr>
      <p:grpSp>
        <p:nvGrpSpPr>
          <p:cNvPr id="176" name="Google Shape;176;p15"/>
          <p:cNvGrpSpPr/>
          <p:nvPr/>
        </p:nvGrpSpPr>
        <p:grpSpPr>
          <a:xfrm>
            <a:off x="-417513" y="0"/>
            <a:ext cx="12584114" cy="6853238"/>
            <a:chOff x="-417513" y="0"/>
            <a:chExt cx="12584114" cy="6853238"/>
          </a:xfrm>
        </p:grpSpPr>
        <p:sp>
          <p:nvSpPr>
            <p:cNvPr id="177" name="Google Shape;177;p15"/>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5"/>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5"/>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5"/>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5"/>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5"/>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5"/>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5"/>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5"/>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5"/>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5"/>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5"/>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5"/>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5"/>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5"/>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5"/>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5"/>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5"/>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5"/>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5"/>
          <p:cNvGrpSpPr/>
          <p:nvPr/>
        </p:nvGrpSpPr>
        <p:grpSpPr>
          <a:xfrm>
            <a:off x="800144" y="1699589"/>
            <a:ext cx="3674476" cy="3470421"/>
            <a:chOff x="697883" y="1816768"/>
            <a:chExt cx="3674476" cy="3470421"/>
          </a:xfrm>
        </p:grpSpPr>
        <p:sp>
          <p:nvSpPr>
            <p:cNvPr id="199" name="Google Shape;199;p15"/>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5"/>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5"/>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15"/>
          <p:cNvSpPr txBox="1"/>
          <p:nvPr>
            <p:ph type="title"/>
          </p:nvPr>
        </p:nvSpPr>
        <p:spPr>
          <a:xfrm>
            <a:off x="888632" y="2349925"/>
            <a:ext cx="3501196" cy="2456442"/>
          </a:xfrm>
          <a:prstGeom prst="rect">
            <a:avLst/>
          </a:prstGeom>
          <a:noFill/>
          <a:ln>
            <a:noFill/>
          </a:ln>
        </p:spPr>
        <p:txBody>
          <a:bodyPr anchorCtr="0" anchor="ctr" bIns="228600" lIns="228600" spcFirstLastPara="1" rIns="228600" wrap="square" tIns="228600">
            <a:normAutofit/>
          </a:bodyPr>
          <a:lstStyle>
            <a:lvl1pPr lvl="0" algn="ctr">
              <a:lnSpc>
                <a:spcPct val="85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3" name="Google Shape;203;p15"/>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4" name="Google Shape;204;p15"/>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5" name="Google Shape;205;p15"/>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6" name="Shape 206"/>
        <p:cNvGrpSpPr/>
        <p:nvPr/>
      </p:nvGrpSpPr>
      <p:grpSpPr>
        <a:xfrm>
          <a:off x="0" y="0"/>
          <a:ext cx="0" cy="0"/>
          <a:chOff x="0" y="0"/>
          <a:chExt cx="0" cy="0"/>
        </a:xfrm>
      </p:grpSpPr>
      <p:sp>
        <p:nvSpPr>
          <p:cNvPr id="207" name="Google Shape;207;p16"/>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8" name="Google Shape;208;p16"/>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9" name="Google Shape;209;p16"/>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10" name="Shape 210"/>
        <p:cNvGrpSpPr/>
        <p:nvPr/>
      </p:nvGrpSpPr>
      <p:grpSpPr>
        <a:xfrm>
          <a:off x="0" y="0"/>
          <a:ext cx="0" cy="0"/>
          <a:chOff x="0" y="0"/>
          <a:chExt cx="0" cy="0"/>
        </a:xfrm>
      </p:grpSpPr>
      <p:grpSp>
        <p:nvGrpSpPr>
          <p:cNvPr id="211" name="Google Shape;211;p17"/>
          <p:cNvGrpSpPr/>
          <p:nvPr/>
        </p:nvGrpSpPr>
        <p:grpSpPr>
          <a:xfrm>
            <a:off x="-417513" y="0"/>
            <a:ext cx="12584114" cy="6853238"/>
            <a:chOff x="-417513" y="0"/>
            <a:chExt cx="12584114" cy="6853238"/>
          </a:xfrm>
        </p:grpSpPr>
        <p:sp>
          <p:nvSpPr>
            <p:cNvPr id="212" name="Google Shape;212;p17"/>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7"/>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7"/>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7"/>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7"/>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7"/>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7"/>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7"/>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7"/>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7"/>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7"/>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7"/>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7"/>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7"/>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7"/>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7"/>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7"/>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7"/>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17"/>
          <p:cNvGrpSpPr/>
          <p:nvPr/>
        </p:nvGrpSpPr>
        <p:grpSpPr>
          <a:xfrm>
            <a:off x="800144" y="1699589"/>
            <a:ext cx="3674476" cy="3470421"/>
            <a:chOff x="697883" y="1816768"/>
            <a:chExt cx="3674476" cy="3470421"/>
          </a:xfrm>
        </p:grpSpPr>
        <p:sp>
          <p:nvSpPr>
            <p:cNvPr id="234" name="Google Shape;234;p17"/>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7"/>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7"/>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17"/>
          <p:cNvSpPr txBox="1"/>
          <p:nvPr>
            <p:ph type="title"/>
          </p:nvPr>
        </p:nvSpPr>
        <p:spPr>
          <a:xfrm>
            <a:off x="888631" y="2352026"/>
            <a:ext cx="3501197" cy="1223298"/>
          </a:xfrm>
          <a:prstGeom prst="rect">
            <a:avLst/>
          </a:prstGeom>
          <a:noFill/>
          <a:ln>
            <a:noFill/>
          </a:ln>
        </p:spPr>
        <p:txBody>
          <a:bodyPr anchorCtr="0" anchor="b" bIns="0" lIns="228600" spcFirstLastPara="1" rIns="228600" wrap="square" tIns="228600">
            <a:noAutofit/>
          </a:bodyPr>
          <a:lstStyle>
            <a:lvl1pPr lvl="0" algn="ctr">
              <a:lnSpc>
                <a:spcPct val="85000"/>
              </a:lnSpc>
              <a:spcBef>
                <a:spcPts val="0"/>
              </a:spcBef>
              <a:spcAft>
                <a:spcPts val="0"/>
              </a:spcAft>
              <a:buClr>
                <a:srgbClr val="FFFEFF"/>
              </a:buClr>
              <a:buSzPts val="3200"/>
              <a:buFont typeface="Calibri"/>
              <a:buNone/>
              <a:defRPr sz="3200">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8" name="Google Shape;238;p17"/>
          <p:cNvSpPr txBox="1"/>
          <p:nvPr>
            <p:ph idx="1" type="body"/>
          </p:nvPr>
        </p:nvSpPr>
        <p:spPr>
          <a:xfrm>
            <a:off x="5109983" y="802809"/>
            <a:ext cx="6275035" cy="5249940"/>
          </a:xfrm>
          <a:prstGeom prst="rect">
            <a:avLst/>
          </a:prstGeom>
          <a:noFill/>
          <a:ln>
            <a:noFill/>
          </a:ln>
        </p:spPr>
        <p:txBody>
          <a:bodyPr anchorCtr="0" anchor="ctr"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239" name="Google Shape;239;p17"/>
          <p:cNvSpPr txBox="1"/>
          <p:nvPr>
            <p:ph idx="2" type="body"/>
          </p:nvPr>
        </p:nvSpPr>
        <p:spPr>
          <a:xfrm>
            <a:off x="888631" y="3580186"/>
            <a:ext cx="3501197" cy="122116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SzPts val="1760"/>
              <a:buNone/>
              <a:defRPr sz="1600">
                <a:solidFill>
                  <a:srgbClr val="FFFEFF"/>
                </a:solidFill>
              </a:defRPr>
            </a:lvl1pPr>
            <a:lvl2pPr indent="-228600" lvl="1" marL="914400" algn="l">
              <a:lnSpc>
                <a:spcPct val="120000"/>
              </a:lnSpc>
              <a:spcBef>
                <a:spcPts val="500"/>
              </a:spcBef>
              <a:spcAft>
                <a:spcPts val="0"/>
              </a:spcAft>
              <a:buSzPts val="1540"/>
              <a:buNone/>
              <a:defRPr sz="1400"/>
            </a:lvl2pPr>
            <a:lvl3pPr indent="-228600" lvl="2" marL="1371600" algn="l">
              <a:lnSpc>
                <a:spcPct val="120000"/>
              </a:lnSpc>
              <a:spcBef>
                <a:spcPts val="500"/>
              </a:spcBef>
              <a:spcAft>
                <a:spcPts val="0"/>
              </a:spcAft>
              <a:buSzPts val="1320"/>
              <a:buNone/>
              <a:defRPr sz="1200"/>
            </a:lvl3pPr>
            <a:lvl4pPr indent="-228600" lvl="3" marL="1828800" algn="l">
              <a:lnSpc>
                <a:spcPct val="120000"/>
              </a:lnSpc>
              <a:spcBef>
                <a:spcPts val="500"/>
              </a:spcBef>
              <a:spcAft>
                <a:spcPts val="0"/>
              </a:spcAft>
              <a:buSzPts val="1100"/>
              <a:buNone/>
              <a:defRPr sz="1000"/>
            </a:lvl4pPr>
            <a:lvl5pPr indent="-228600" lvl="4" marL="2286000" algn="l">
              <a:lnSpc>
                <a:spcPct val="120000"/>
              </a:lnSpc>
              <a:spcBef>
                <a:spcPts val="500"/>
              </a:spcBef>
              <a:spcAft>
                <a:spcPts val="0"/>
              </a:spcAft>
              <a:buSzPts val="1100"/>
              <a:buNone/>
              <a:defRPr sz="1000"/>
            </a:lvl5pPr>
            <a:lvl6pPr indent="-228600" lvl="5" marL="2743200" algn="l">
              <a:lnSpc>
                <a:spcPct val="120000"/>
              </a:lnSpc>
              <a:spcBef>
                <a:spcPts val="500"/>
              </a:spcBef>
              <a:spcAft>
                <a:spcPts val="0"/>
              </a:spcAft>
              <a:buSzPts val="1100"/>
              <a:buNone/>
              <a:defRPr sz="1000"/>
            </a:lvl6pPr>
            <a:lvl7pPr indent="-228600" lvl="6" marL="3200400" algn="l">
              <a:lnSpc>
                <a:spcPct val="120000"/>
              </a:lnSpc>
              <a:spcBef>
                <a:spcPts val="500"/>
              </a:spcBef>
              <a:spcAft>
                <a:spcPts val="0"/>
              </a:spcAft>
              <a:buSzPts val="1100"/>
              <a:buNone/>
              <a:defRPr sz="1000"/>
            </a:lvl7pPr>
            <a:lvl8pPr indent="-228600" lvl="7" marL="3657600" algn="l">
              <a:lnSpc>
                <a:spcPct val="120000"/>
              </a:lnSpc>
              <a:spcBef>
                <a:spcPts val="500"/>
              </a:spcBef>
              <a:spcAft>
                <a:spcPts val="0"/>
              </a:spcAft>
              <a:buSzPts val="1100"/>
              <a:buNone/>
              <a:defRPr sz="1000"/>
            </a:lvl8pPr>
            <a:lvl9pPr indent="-228600" lvl="8" marL="4114800" algn="l">
              <a:lnSpc>
                <a:spcPct val="120000"/>
              </a:lnSpc>
              <a:spcBef>
                <a:spcPts val="500"/>
              </a:spcBef>
              <a:spcAft>
                <a:spcPts val="0"/>
              </a:spcAft>
              <a:buSzPts val="1100"/>
              <a:buNone/>
              <a:defRPr sz="1000"/>
            </a:lvl9pPr>
          </a:lstStyle>
          <a:p/>
        </p:txBody>
      </p:sp>
      <p:sp>
        <p:nvSpPr>
          <p:cNvPr id="240" name="Google Shape;240;p17"/>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1" name="Google Shape;241;p17"/>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2" name="Google Shape;242;p17"/>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43" name="Shape 243"/>
        <p:cNvGrpSpPr/>
        <p:nvPr/>
      </p:nvGrpSpPr>
      <p:grpSpPr>
        <a:xfrm>
          <a:off x="0" y="0"/>
          <a:ext cx="0" cy="0"/>
          <a:chOff x="0" y="0"/>
          <a:chExt cx="0" cy="0"/>
        </a:xfrm>
      </p:grpSpPr>
      <p:grpSp>
        <p:nvGrpSpPr>
          <p:cNvPr id="244" name="Google Shape;244;p18"/>
          <p:cNvGrpSpPr/>
          <p:nvPr/>
        </p:nvGrpSpPr>
        <p:grpSpPr>
          <a:xfrm>
            <a:off x="-329674" y="-59376"/>
            <a:ext cx="12515851" cy="6923798"/>
            <a:chOff x="-329674" y="-51881"/>
            <a:chExt cx="12515851" cy="6923798"/>
          </a:xfrm>
        </p:grpSpPr>
        <p:sp>
          <p:nvSpPr>
            <p:cNvPr id="245" name="Google Shape;245;p18"/>
            <p:cNvSpPr/>
            <p:nvPr/>
          </p:nvSpPr>
          <p:spPr>
            <a:xfrm>
              <a:off x="-329674" y="1298404"/>
              <a:ext cx="9702800" cy="5573512"/>
            </a:xfrm>
            <a:custGeom>
              <a:rect b="b" l="l" r="r" t="t"/>
              <a:pathLst>
                <a:path extrusionOk="0" h="1169" w="2038">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a:off x="670451" y="2018236"/>
              <a:ext cx="7373938" cy="4848892"/>
            </a:xfrm>
            <a:custGeom>
              <a:rect b="b" l="l" r="r" t="t"/>
              <a:pathLst>
                <a:path extrusionOk="0" h="1017" w="1549">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251351" y="1788400"/>
              <a:ext cx="8035925" cy="5083516"/>
            </a:xfrm>
            <a:custGeom>
              <a:rect b="b" l="l" r="r" t="t"/>
              <a:pathLst>
                <a:path extrusionOk="0" h="1066" w="1688">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1061" y="549842"/>
              <a:ext cx="10334625" cy="6322075"/>
            </a:xfrm>
            <a:custGeom>
              <a:rect b="b" l="l" r="r" t="t"/>
              <a:pathLst>
                <a:path extrusionOk="0" h="1326" w="2171">
                  <a:moveTo>
                    <a:pt x="1873" y="1326"/>
                  </a:moveTo>
                  <a:cubicBezTo>
                    <a:pt x="2171" y="1045"/>
                    <a:pt x="1825" y="678"/>
                    <a:pt x="1609" y="473"/>
                  </a:cubicBezTo>
                  <a:cubicBezTo>
                    <a:pt x="1406" y="281"/>
                    <a:pt x="1159" y="116"/>
                    <a:pt x="880" y="63"/>
                  </a:cubicBezTo>
                  <a:cubicBezTo>
                    <a:pt x="545" y="0"/>
                    <a:pt x="214" y="161"/>
                    <a:pt x="0" y="42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a:off x="3701" y="6186246"/>
              <a:ext cx="504825" cy="681527"/>
            </a:xfrm>
            <a:custGeom>
              <a:rect b="b" l="l" r="r" t="t"/>
              <a:pathLst>
                <a:path extrusionOk="0" h="143" w="106">
                  <a:moveTo>
                    <a:pt x="0" y="0"/>
                  </a:moveTo>
                  <a:cubicBezTo>
                    <a:pt x="35" y="54"/>
                    <a:pt x="70" y="101"/>
                    <a:pt x="106" y="14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8"/>
            <p:cNvSpPr/>
            <p:nvPr/>
          </p:nvSpPr>
          <p:spPr>
            <a:xfrm>
              <a:off x="-1061" y="-51881"/>
              <a:ext cx="11091863" cy="6923796"/>
            </a:xfrm>
            <a:custGeom>
              <a:rect b="b" l="l" r="r" t="t"/>
              <a:pathLst>
                <a:path extrusionOk="0" h="1452" w="2330">
                  <a:moveTo>
                    <a:pt x="2046" y="1452"/>
                  </a:moveTo>
                  <a:cubicBezTo>
                    <a:pt x="2330" y="1153"/>
                    <a:pt x="2049" y="821"/>
                    <a:pt x="1813" y="601"/>
                  </a:cubicBezTo>
                  <a:cubicBezTo>
                    <a:pt x="1569" y="375"/>
                    <a:pt x="1282" y="179"/>
                    <a:pt x="956" y="97"/>
                  </a:cubicBezTo>
                  <a:cubicBezTo>
                    <a:pt x="572" y="0"/>
                    <a:pt x="292" y="101"/>
                    <a:pt x="0" y="366"/>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8"/>
            <p:cNvSpPr/>
            <p:nvPr/>
          </p:nvSpPr>
          <p:spPr>
            <a:xfrm>
              <a:off x="5426601" y="5579"/>
              <a:ext cx="5788025" cy="6847184"/>
            </a:xfrm>
            <a:custGeom>
              <a:rect b="b" l="l" r="r" t="t"/>
              <a:pathLst>
                <a:path extrusionOk="0" h="1436" w="1216">
                  <a:moveTo>
                    <a:pt x="1094" y="1436"/>
                  </a:moveTo>
                  <a:cubicBezTo>
                    <a:pt x="1216" y="1114"/>
                    <a:pt x="904" y="770"/>
                    <a:pt x="709" y="551"/>
                  </a:cubicBezTo>
                  <a:cubicBezTo>
                    <a:pt x="509" y="327"/>
                    <a:pt x="274" y="127"/>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1061" y="5579"/>
              <a:ext cx="1057275" cy="614491"/>
            </a:xfrm>
            <a:custGeom>
              <a:rect b="b" l="l" r="r" t="t"/>
              <a:pathLst>
                <a:path extrusionOk="0" h="129" w="222">
                  <a:moveTo>
                    <a:pt x="222" y="0"/>
                  </a:moveTo>
                  <a:cubicBezTo>
                    <a:pt x="152" y="35"/>
                    <a:pt x="76" y="78"/>
                    <a:pt x="0" y="12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5821889" y="5579"/>
              <a:ext cx="5588000" cy="6866337"/>
            </a:xfrm>
            <a:custGeom>
              <a:rect b="b" l="l" r="r" t="t"/>
              <a:pathLst>
                <a:path extrusionOk="0" h="1440" w="1174">
                  <a:moveTo>
                    <a:pt x="1067" y="1440"/>
                  </a:moveTo>
                  <a:cubicBezTo>
                    <a:pt x="1174" y="1124"/>
                    <a:pt x="887" y="797"/>
                    <a:pt x="698" y="577"/>
                  </a:cubicBezTo>
                  <a:cubicBezTo>
                    <a:pt x="500" y="348"/>
                    <a:pt x="270" y="14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8"/>
            <p:cNvSpPr/>
            <p:nvPr/>
          </p:nvSpPr>
          <p:spPr>
            <a:xfrm>
              <a:off x="3701" y="790"/>
              <a:ext cx="595313" cy="352734"/>
            </a:xfrm>
            <a:custGeom>
              <a:rect b="b" l="l" r="r" t="t"/>
              <a:pathLst>
                <a:path extrusionOk="0" h="74" w="125">
                  <a:moveTo>
                    <a:pt x="125" y="0"/>
                  </a:moveTo>
                  <a:cubicBezTo>
                    <a:pt x="85" y="22"/>
                    <a:pt x="43" y="47"/>
                    <a:pt x="0" y="74"/>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a:off x="6012389" y="5579"/>
              <a:ext cx="5497513" cy="6866337"/>
            </a:xfrm>
            <a:custGeom>
              <a:rect b="b" l="l" r="r" t="t"/>
              <a:pathLst>
                <a:path extrusionOk="0" h="1440" w="1155">
                  <a:moveTo>
                    <a:pt x="1056" y="1440"/>
                  </a:moveTo>
                  <a:cubicBezTo>
                    <a:pt x="1155" y="1123"/>
                    <a:pt x="875" y="801"/>
                    <a:pt x="686" y="580"/>
                  </a:cubicBezTo>
                  <a:cubicBezTo>
                    <a:pt x="491" y="352"/>
                    <a:pt x="264" y="145"/>
                    <a:pt x="0" y="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8"/>
            <p:cNvSpPr/>
            <p:nvPr/>
          </p:nvSpPr>
          <p:spPr>
            <a:xfrm>
              <a:off x="-1061" y="5579"/>
              <a:ext cx="357188" cy="213875"/>
            </a:xfrm>
            <a:custGeom>
              <a:rect b="b" l="l" r="r" t="t"/>
              <a:pathLst>
                <a:path extrusionOk="0" h="45" w="75">
                  <a:moveTo>
                    <a:pt x="75" y="0"/>
                  </a:moveTo>
                  <a:cubicBezTo>
                    <a:pt x="50" y="14"/>
                    <a:pt x="25" y="29"/>
                    <a:pt x="0" y="45"/>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8"/>
            <p:cNvSpPr/>
            <p:nvPr/>
          </p:nvSpPr>
          <p:spPr>
            <a:xfrm>
              <a:off x="6210826" y="790"/>
              <a:ext cx="5522913" cy="6871126"/>
            </a:xfrm>
            <a:custGeom>
              <a:rect b="b" l="l" r="r" t="t"/>
              <a:pathLst>
                <a:path extrusionOk="0" h="1441" w="1160">
                  <a:moveTo>
                    <a:pt x="1053" y="1441"/>
                  </a:moveTo>
                  <a:cubicBezTo>
                    <a:pt x="1160" y="1129"/>
                    <a:pt x="892" y="817"/>
                    <a:pt x="705" y="599"/>
                  </a:cubicBezTo>
                  <a:cubicBezTo>
                    <a:pt x="503" y="365"/>
                    <a:pt x="270" y="152"/>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8"/>
            <p:cNvSpPr/>
            <p:nvPr/>
          </p:nvSpPr>
          <p:spPr>
            <a:xfrm>
              <a:off x="6463239" y="5579"/>
              <a:ext cx="5413375" cy="6866337"/>
            </a:xfrm>
            <a:custGeom>
              <a:rect b="b" l="l" r="r" t="t"/>
              <a:pathLst>
                <a:path extrusionOk="0" h="1440" w="1137">
                  <a:moveTo>
                    <a:pt x="1040" y="1440"/>
                  </a:moveTo>
                  <a:cubicBezTo>
                    <a:pt x="1137" y="1131"/>
                    <a:pt x="883" y="828"/>
                    <a:pt x="698" y="611"/>
                  </a:cubicBezTo>
                  <a:cubicBezTo>
                    <a:pt x="498" y="375"/>
                    <a:pt x="268" y="159"/>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8"/>
            <p:cNvSpPr/>
            <p:nvPr/>
          </p:nvSpPr>
          <p:spPr>
            <a:xfrm>
              <a:off x="6877576" y="5579"/>
              <a:ext cx="5037138" cy="6861550"/>
            </a:xfrm>
            <a:custGeom>
              <a:rect b="b" l="l" r="r" t="t"/>
              <a:pathLst>
                <a:path extrusionOk="0" h="1439" w="1058">
                  <a:moveTo>
                    <a:pt x="1011" y="1439"/>
                  </a:moveTo>
                  <a:cubicBezTo>
                    <a:pt x="1058" y="1131"/>
                    <a:pt x="825" y="841"/>
                    <a:pt x="648" y="617"/>
                  </a:cubicBezTo>
                  <a:cubicBezTo>
                    <a:pt x="462" y="383"/>
                    <a:pt x="248" y="16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8"/>
            <p:cNvSpPr/>
            <p:nvPr/>
          </p:nvSpPr>
          <p:spPr>
            <a:xfrm>
              <a:off x="8768289" y="5579"/>
              <a:ext cx="3417888" cy="2742066"/>
            </a:xfrm>
            <a:custGeom>
              <a:rect b="b" l="l" r="r" t="t"/>
              <a:pathLst>
                <a:path extrusionOk="0" h="575" w="718">
                  <a:moveTo>
                    <a:pt x="718" y="575"/>
                  </a:moveTo>
                  <a:cubicBezTo>
                    <a:pt x="500" y="360"/>
                    <a:pt x="260" y="163"/>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8"/>
            <p:cNvSpPr/>
            <p:nvPr/>
          </p:nvSpPr>
          <p:spPr>
            <a:xfrm>
              <a:off x="9235014" y="10367"/>
              <a:ext cx="2951163" cy="2555325"/>
            </a:xfrm>
            <a:custGeom>
              <a:rect b="b" l="l" r="r" t="t"/>
              <a:pathLst>
                <a:path extrusionOk="0" h="536" w="620">
                  <a:moveTo>
                    <a:pt x="620" y="536"/>
                  </a:moveTo>
                  <a:cubicBezTo>
                    <a:pt x="404" y="314"/>
                    <a:pt x="196" y="13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8"/>
            <p:cNvSpPr/>
            <p:nvPr/>
          </p:nvSpPr>
          <p:spPr>
            <a:xfrm>
              <a:off x="10020826" y="5579"/>
              <a:ext cx="2165350" cy="1358265"/>
            </a:xfrm>
            <a:custGeom>
              <a:rect b="b" l="l" r="r" t="t"/>
              <a:pathLst>
                <a:path extrusionOk="0" h="285" w="455">
                  <a:moveTo>
                    <a:pt x="0" y="0"/>
                  </a:moveTo>
                  <a:cubicBezTo>
                    <a:pt x="153" y="85"/>
                    <a:pt x="308" y="180"/>
                    <a:pt x="455" y="285"/>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8"/>
            <p:cNvSpPr/>
            <p:nvPr/>
          </p:nvSpPr>
          <p:spPr>
            <a:xfrm>
              <a:off x="11290826" y="5579"/>
              <a:ext cx="895350" cy="534687"/>
            </a:xfrm>
            <a:custGeom>
              <a:rect b="b" l="l" r="r" t="t"/>
              <a:pathLst>
                <a:path extrusionOk="0" h="112" w="188">
                  <a:moveTo>
                    <a:pt x="0" y="0"/>
                  </a:moveTo>
                  <a:cubicBezTo>
                    <a:pt x="63" y="36"/>
                    <a:pt x="126" y="73"/>
                    <a:pt x="188" y="112"/>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18"/>
          <p:cNvGrpSpPr/>
          <p:nvPr/>
        </p:nvGrpSpPr>
        <p:grpSpPr>
          <a:xfrm>
            <a:off x="805336" y="1698331"/>
            <a:ext cx="5941540" cy="3470421"/>
            <a:chOff x="805336" y="1698331"/>
            <a:chExt cx="5941540" cy="3470421"/>
          </a:xfrm>
        </p:grpSpPr>
        <p:sp>
          <p:nvSpPr>
            <p:cNvPr id="265" name="Google Shape;265;p18"/>
            <p:cNvSpPr/>
            <p:nvPr/>
          </p:nvSpPr>
          <p:spPr>
            <a:xfrm>
              <a:off x="805336" y="1698331"/>
              <a:ext cx="5941540"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8"/>
            <p:cNvSpPr/>
            <p:nvPr/>
          </p:nvSpPr>
          <p:spPr>
            <a:xfrm rot="10800000">
              <a:off x="3618113" y="4896349"/>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8"/>
            <p:cNvSpPr/>
            <p:nvPr/>
          </p:nvSpPr>
          <p:spPr>
            <a:xfrm>
              <a:off x="805336" y="2274403"/>
              <a:ext cx="5941540"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 name="Google Shape;268;p18"/>
          <p:cNvSpPr/>
          <p:nvPr>
            <p:ph idx="2" type="pic"/>
          </p:nvPr>
        </p:nvSpPr>
        <p:spPr>
          <a:xfrm>
            <a:off x="7543510" y="0"/>
            <a:ext cx="4648490" cy="6858000"/>
          </a:xfrm>
          <a:prstGeom prst="rect">
            <a:avLst/>
          </a:prstGeom>
          <a:solidFill>
            <a:srgbClr val="FEFEFE"/>
          </a:solidFill>
          <a:ln>
            <a:noFill/>
          </a:ln>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accent1"/>
              </a:buClr>
              <a:buSzPts val="3520"/>
              <a:buFont typeface="Noto Sans Symbols"/>
              <a:buNone/>
              <a:defRPr b="0" i="0" sz="3200" u="none" cap="none" strike="noStrike">
                <a:solidFill>
                  <a:schemeClr val="dk1"/>
                </a:solidFill>
                <a:latin typeface="Rockwell"/>
                <a:ea typeface="Rockwell"/>
                <a:cs typeface="Rockwell"/>
                <a:sym typeface="Rockwell"/>
              </a:defRPr>
            </a:lvl1pPr>
            <a:lvl2pPr lvl="1" marR="0" rtl="0" algn="l">
              <a:lnSpc>
                <a:spcPct val="120000"/>
              </a:lnSpc>
              <a:spcBef>
                <a:spcPts val="500"/>
              </a:spcBef>
              <a:spcAft>
                <a:spcPts val="0"/>
              </a:spcAft>
              <a:buClr>
                <a:schemeClr val="accent1"/>
              </a:buClr>
              <a:buSzPts val="3080"/>
              <a:buFont typeface="Noto Sans Symbols"/>
              <a:buNone/>
              <a:defRPr b="0" i="0" sz="2800" u="none" cap="none" strike="noStrike">
                <a:solidFill>
                  <a:schemeClr val="dk1"/>
                </a:solidFill>
                <a:latin typeface="Rockwell"/>
                <a:ea typeface="Rockwell"/>
                <a:cs typeface="Rockwell"/>
                <a:sym typeface="Rockwell"/>
              </a:defRPr>
            </a:lvl2pPr>
            <a:lvl3pPr lvl="2" marR="0" rtl="0" algn="l">
              <a:lnSpc>
                <a:spcPct val="120000"/>
              </a:lnSpc>
              <a:spcBef>
                <a:spcPts val="500"/>
              </a:spcBef>
              <a:spcAft>
                <a:spcPts val="0"/>
              </a:spcAft>
              <a:buClr>
                <a:schemeClr val="accent1"/>
              </a:buClr>
              <a:buSzPts val="2640"/>
              <a:buFont typeface="Noto Sans Symbols"/>
              <a:buNone/>
              <a:defRPr b="0" i="0" sz="2400" u="none" cap="none" strike="noStrike">
                <a:solidFill>
                  <a:schemeClr val="dk1"/>
                </a:solidFill>
                <a:latin typeface="Rockwell"/>
                <a:ea typeface="Rockwell"/>
                <a:cs typeface="Rockwell"/>
                <a:sym typeface="Rockwell"/>
              </a:defRPr>
            </a:lvl3pPr>
            <a:lvl4pPr lvl="3" marR="0" rtl="0" algn="l">
              <a:lnSpc>
                <a:spcPct val="120000"/>
              </a:lnSpc>
              <a:spcBef>
                <a:spcPts val="500"/>
              </a:spcBef>
              <a:spcAft>
                <a:spcPts val="0"/>
              </a:spcAft>
              <a:buClr>
                <a:schemeClr val="accent1"/>
              </a:buClr>
              <a:buSzPts val="2200"/>
              <a:buFont typeface="Noto Sans Symbols"/>
              <a:buNone/>
              <a:defRPr b="0" i="0" sz="2000" u="none" cap="none" strike="noStrike">
                <a:solidFill>
                  <a:schemeClr val="dk1"/>
                </a:solidFill>
                <a:latin typeface="Rockwell"/>
                <a:ea typeface="Rockwell"/>
                <a:cs typeface="Rockwell"/>
                <a:sym typeface="Rockwell"/>
              </a:defRPr>
            </a:lvl4pPr>
            <a:lvl5pPr lvl="4" marR="0" rtl="0" algn="l">
              <a:lnSpc>
                <a:spcPct val="120000"/>
              </a:lnSpc>
              <a:spcBef>
                <a:spcPts val="500"/>
              </a:spcBef>
              <a:spcAft>
                <a:spcPts val="0"/>
              </a:spcAft>
              <a:buClr>
                <a:schemeClr val="accent1"/>
              </a:buClr>
              <a:buSzPts val="2200"/>
              <a:buFont typeface="Noto Sans Symbols"/>
              <a:buNone/>
              <a:defRPr b="0" i="0" sz="2000" u="none" cap="none" strike="noStrike">
                <a:solidFill>
                  <a:schemeClr val="dk1"/>
                </a:solidFill>
                <a:latin typeface="Rockwell"/>
                <a:ea typeface="Rockwell"/>
                <a:cs typeface="Rockwell"/>
                <a:sym typeface="Rockwell"/>
              </a:defRPr>
            </a:lvl5pPr>
            <a:lvl6pPr lvl="5" marR="0" rtl="0" algn="l">
              <a:lnSpc>
                <a:spcPct val="120000"/>
              </a:lnSpc>
              <a:spcBef>
                <a:spcPts val="500"/>
              </a:spcBef>
              <a:spcAft>
                <a:spcPts val="0"/>
              </a:spcAft>
              <a:buClr>
                <a:schemeClr val="accent1"/>
              </a:buClr>
              <a:buSzPts val="2200"/>
              <a:buFont typeface="Noto Sans Symbols"/>
              <a:buNone/>
              <a:defRPr b="0" i="0" sz="2000" u="none" cap="none" strike="noStrike">
                <a:solidFill>
                  <a:schemeClr val="dk1"/>
                </a:solidFill>
                <a:latin typeface="Rockwell"/>
                <a:ea typeface="Rockwell"/>
                <a:cs typeface="Rockwell"/>
                <a:sym typeface="Rockwell"/>
              </a:defRPr>
            </a:lvl6pPr>
            <a:lvl7pPr lvl="6" marR="0" rtl="0" algn="l">
              <a:lnSpc>
                <a:spcPct val="120000"/>
              </a:lnSpc>
              <a:spcBef>
                <a:spcPts val="500"/>
              </a:spcBef>
              <a:spcAft>
                <a:spcPts val="0"/>
              </a:spcAft>
              <a:buClr>
                <a:schemeClr val="accent1"/>
              </a:buClr>
              <a:buSzPts val="2200"/>
              <a:buFont typeface="Noto Sans Symbols"/>
              <a:buNone/>
              <a:defRPr b="0" i="0" sz="2000" u="none" cap="none" strike="noStrike">
                <a:solidFill>
                  <a:schemeClr val="dk1"/>
                </a:solidFill>
                <a:latin typeface="Rockwell"/>
                <a:ea typeface="Rockwell"/>
                <a:cs typeface="Rockwell"/>
                <a:sym typeface="Rockwell"/>
              </a:defRPr>
            </a:lvl7pPr>
            <a:lvl8pPr lvl="7" marR="0" rtl="0" algn="l">
              <a:lnSpc>
                <a:spcPct val="120000"/>
              </a:lnSpc>
              <a:spcBef>
                <a:spcPts val="500"/>
              </a:spcBef>
              <a:spcAft>
                <a:spcPts val="0"/>
              </a:spcAft>
              <a:buClr>
                <a:schemeClr val="accent1"/>
              </a:buClr>
              <a:buSzPts val="2200"/>
              <a:buFont typeface="Noto Sans Symbols"/>
              <a:buNone/>
              <a:defRPr b="0" i="0" sz="2000" u="none" cap="none" strike="noStrike">
                <a:solidFill>
                  <a:schemeClr val="dk1"/>
                </a:solidFill>
                <a:latin typeface="Rockwell"/>
                <a:ea typeface="Rockwell"/>
                <a:cs typeface="Rockwell"/>
                <a:sym typeface="Rockwell"/>
              </a:defRPr>
            </a:lvl8pPr>
            <a:lvl9pPr lvl="8" marR="0" rtl="0" algn="l">
              <a:lnSpc>
                <a:spcPct val="120000"/>
              </a:lnSpc>
              <a:spcBef>
                <a:spcPts val="500"/>
              </a:spcBef>
              <a:spcAft>
                <a:spcPts val="0"/>
              </a:spcAft>
              <a:buClr>
                <a:schemeClr val="accent1"/>
              </a:buClr>
              <a:buSzPts val="2200"/>
              <a:buFont typeface="Noto Sans Symbols"/>
              <a:buNone/>
              <a:defRPr b="0" i="0" sz="2000" u="none" cap="none" strike="noStrike">
                <a:solidFill>
                  <a:schemeClr val="dk1"/>
                </a:solidFill>
                <a:latin typeface="Rockwell"/>
                <a:ea typeface="Rockwell"/>
                <a:cs typeface="Rockwell"/>
                <a:sym typeface="Rockwell"/>
              </a:defRPr>
            </a:lvl9pPr>
          </a:lstStyle>
          <a:p/>
        </p:txBody>
      </p:sp>
      <p:sp>
        <p:nvSpPr>
          <p:cNvPr id="269" name="Google Shape;269;p18"/>
          <p:cNvSpPr txBox="1"/>
          <p:nvPr>
            <p:ph type="title"/>
          </p:nvPr>
        </p:nvSpPr>
        <p:spPr>
          <a:xfrm>
            <a:off x="885443" y="2360255"/>
            <a:ext cx="5776646" cy="1178032"/>
          </a:xfrm>
          <a:prstGeom prst="rect">
            <a:avLst/>
          </a:prstGeom>
          <a:noFill/>
          <a:ln>
            <a:noFill/>
          </a:ln>
        </p:spPr>
        <p:txBody>
          <a:bodyPr anchorCtr="0" anchor="b" bIns="0" lIns="228600" spcFirstLastPara="1" rIns="228600" wrap="square" tIns="228600">
            <a:normAutofit/>
          </a:bodyPr>
          <a:lstStyle>
            <a:lvl1pPr lvl="0" algn="ctr">
              <a:lnSpc>
                <a:spcPct val="85000"/>
              </a:lnSpc>
              <a:spcBef>
                <a:spcPts val="0"/>
              </a:spcBef>
              <a:spcAft>
                <a:spcPts val="0"/>
              </a:spcAft>
              <a:buClr>
                <a:srgbClr val="FFFEFF"/>
              </a:buClr>
              <a:buSzPts val="3600"/>
              <a:buFont typeface="Calibri"/>
              <a:buNone/>
              <a:defRPr sz="3600">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0" name="Google Shape;270;p18"/>
          <p:cNvSpPr txBox="1"/>
          <p:nvPr>
            <p:ph idx="1" type="body"/>
          </p:nvPr>
        </p:nvSpPr>
        <p:spPr>
          <a:xfrm>
            <a:off x="885443" y="3545012"/>
            <a:ext cx="5776646" cy="127419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SzPts val="1980"/>
              <a:buNone/>
              <a:defRPr sz="1800">
                <a:solidFill>
                  <a:srgbClr val="FFFEFF"/>
                </a:solidFill>
              </a:defRPr>
            </a:lvl1pPr>
            <a:lvl2pPr indent="-228600" lvl="1" marL="914400" algn="l">
              <a:lnSpc>
                <a:spcPct val="120000"/>
              </a:lnSpc>
              <a:spcBef>
                <a:spcPts val="500"/>
              </a:spcBef>
              <a:spcAft>
                <a:spcPts val="0"/>
              </a:spcAft>
              <a:buSzPts val="1540"/>
              <a:buNone/>
              <a:defRPr sz="1400"/>
            </a:lvl2pPr>
            <a:lvl3pPr indent="-228600" lvl="2" marL="1371600" algn="l">
              <a:lnSpc>
                <a:spcPct val="120000"/>
              </a:lnSpc>
              <a:spcBef>
                <a:spcPts val="500"/>
              </a:spcBef>
              <a:spcAft>
                <a:spcPts val="0"/>
              </a:spcAft>
              <a:buSzPts val="1320"/>
              <a:buNone/>
              <a:defRPr sz="1200"/>
            </a:lvl3pPr>
            <a:lvl4pPr indent="-228600" lvl="3" marL="1828800" algn="l">
              <a:lnSpc>
                <a:spcPct val="120000"/>
              </a:lnSpc>
              <a:spcBef>
                <a:spcPts val="500"/>
              </a:spcBef>
              <a:spcAft>
                <a:spcPts val="0"/>
              </a:spcAft>
              <a:buSzPts val="1100"/>
              <a:buNone/>
              <a:defRPr sz="1000"/>
            </a:lvl4pPr>
            <a:lvl5pPr indent="-228600" lvl="4" marL="2286000" algn="l">
              <a:lnSpc>
                <a:spcPct val="120000"/>
              </a:lnSpc>
              <a:spcBef>
                <a:spcPts val="500"/>
              </a:spcBef>
              <a:spcAft>
                <a:spcPts val="0"/>
              </a:spcAft>
              <a:buSzPts val="1100"/>
              <a:buNone/>
              <a:defRPr sz="1000"/>
            </a:lvl5pPr>
            <a:lvl6pPr indent="-228600" lvl="5" marL="2743200" algn="l">
              <a:lnSpc>
                <a:spcPct val="120000"/>
              </a:lnSpc>
              <a:spcBef>
                <a:spcPts val="500"/>
              </a:spcBef>
              <a:spcAft>
                <a:spcPts val="0"/>
              </a:spcAft>
              <a:buSzPts val="1100"/>
              <a:buNone/>
              <a:defRPr sz="1000"/>
            </a:lvl6pPr>
            <a:lvl7pPr indent="-228600" lvl="6" marL="3200400" algn="l">
              <a:lnSpc>
                <a:spcPct val="120000"/>
              </a:lnSpc>
              <a:spcBef>
                <a:spcPts val="500"/>
              </a:spcBef>
              <a:spcAft>
                <a:spcPts val="0"/>
              </a:spcAft>
              <a:buSzPts val="1100"/>
              <a:buNone/>
              <a:defRPr sz="1000"/>
            </a:lvl7pPr>
            <a:lvl8pPr indent="-228600" lvl="7" marL="3657600" algn="l">
              <a:lnSpc>
                <a:spcPct val="120000"/>
              </a:lnSpc>
              <a:spcBef>
                <a:spcPts val="500"/>
              </a:spcBef>
              <a:spcAft>
                <a:spcPts val="0"/>
              </a:spcAft>
              <a:buSzPts val="1100"/>
              <a:buNone/>
              <a:defRPr sz="1000"/>
            </a:lvl8pPr>
            <a:lvl9pPr indent="-228600" lvl="8" marL="4114800" algn="l">
              <a:lnSpc>
                <a:spcPct val="120000"/>
              </a:lnSpc>
              <a:spcBef>
                <a:spcPts val="500"/>
              </a:spcBef>
              <a:spcAft>
                <a:spcPts val="0"/>
              </a:spcAft>
              <a:buSzPts val="1100"/>
              <a:buNone/>
              <a:defRPr sz="1000"/>
            </a:lvl9pPr>
          </a:lstStyle>
          <a:p/>
        </p:txBody>
      </p:sp>
      <p:sp>
        <p:nvSpPr>
          <p:cNvPr id="271" name="Google Shape;271;p18"/>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2" name="Google Shape;272;p18"/>
          <p:cNvSpPr txBox="1"/>
          <p:nvPr>
            <p:ph idx="11" type="ftr"/>
          </p:nvPr>
        </p:nvSpPr>
        <p:spPr>
          <a:xfrm>
            <a:off x="804672" y="6227064"/>
            <a:ext cx="5942203"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3" name="Google Shape;273;p18"/>
          <p:cNvSpPr txBox="1"/>
          <p:nvPr>
            <p:ph idx="12" type="sldNum"/>
          </p:nvPr>
        </p:nvSpPr>
        <p:spPr>
          <a:xfrm>
            <a:off x="5828377"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9"/>
          <p:cNvSpPr txBox="1"/>
          <p:nvPr>
            <p:ph type="title"/>
          </p:nvPr>
        </p:nvSpPr>
        <p:spPr>
          <a:xfrm>
            <a:off x="891161" y="2358391"/>
            <a:ext cx="3498667" cy="2456485"/>
          </a:xfrm>
          <a:prstGeom prst="rect">
            <a:avLst/>
          </a:prstGeom>
          <a:noFill/>
          <a:ln>
            <a:noFill/>
          </a:ln>
        </p:spPr>
        <p:txBody>
          <a:bodyPr anchorCtr="0" anchor="ctr" bIns="228600" lIns="228600" spcFirstLastPara="1" rIns="228600" wrap="square" tIns="228600">
            <a:normAutofit/>
          </a:bodyPr>
          <a:lstStyle>
            <a:lvl1pPr lvl="0" marR="0" rtl="0" algn="ctr">
              <a:lnSpc>
                <a:spcPct val="85000"/>
              </a:lnSpc>
              <a:spcBef>
                <a:spcPts val="0"/>
              </a:spcBef>
              <a:spcAft>
                <a:spcPts val="0"/>
              </a:spcAft>
              <a:buClr>
                <a:schemeClr val="dk1"/>
              </a:buClr>
              <a:buSzPts val="4000"/>
              <a:buFont typeface="Calibri"/>
              <a:buNone/>
              <a:defRPr b="0" i="0" sz="4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9"/>
          <p:cNvSpPr txBox="1"/>
          <p:nvPr>
            <p:ph idx="1" type="body"/>
          </p:nvPr>
        </p:nvSpPr>
        <p:spPr>
          <a:xfrm>
            <a:off x="5434982" y="794719"/>
            <a:ext cx="5950036" cy="5257090"/>
          </a:xfrm>
          <a:prstGeom prst="rect">
            <a:avLst/>
          </a:prstGeom>
          <a:noFill/>
          <a:ln>
            <a:noFill/>
          </a:ln>
        </p:spPr>
        <p:txBody>
          <a:bodyPr anchorCtr="0" anchor="t" bIns="45700" lIns="91425" spcFirstLastPara="1" rIns="91425" wrap="square" tIns="45700">
            <a:normAutofit/>
          </a:bodyPr>
          <a:lstStyle>
            <a:lvl1pPr indent="-354330" lvl="0" marL="457200" marR="0" rtl="0" algn="l">
              <a:lnSpc>
                <a:spcPct val="120000"/>
              </a:lnSpc>
              <a:spcBef>
                <a:spcPts val="1000"/>
              </a:spcBef>
              <a:spcAft>
                <a:spcPts val="0"/>
              </a:spcAft>
              <a:buClr>
                <a:schemeClr val="accent1"/>
              </a:buClr>
              <a:buSzPts val="1980"/>
              <a:buFont typeface="Noto Sans Symbols"/>
              <a:buChar char="▪"/>
              <a:defRPr b="0" i="0" sz="1800" u="none" cap="none" strike="noStrike">
                <a:solidFill>
                  <a:schemeClr val="dk1"/>
                </a:solidFill>
                <a:latin typeface="Rockwell"/>
                <a:ea typeface="Rockwell"/>
                <a:cs typeface="Rockwell"/>
                <a:sym typeface="Rockwell"/>
              </a:defRPr>
            </a:lvl1pPr>
            <a:lvl2pPr indent="-340360" lvl="1" marL="914400" marR="0" rtl="0" algn="l">
              <a:lnSpc>
                <a:spcPct val="120000"/>
              </a:lnSpc>
              <a:spcBef>
                <a:spcPts val="500"/>
              </a:spcBef>
              <a:spcAft>
                <a:spcPts val="0"/>
              </a:spcAft>
              <a:buClr>
                <a:schemeClr val="accent1"/>
              </a:buClr>
              <a:buSzPts val="1760"/>
              <a:buFont typeface="Noto Sans Symbols"/>
              <a:buChar char="▪"/>
              <a:defRPr b="0" i="0" sz="1600" u="none" cap="none" strike="noStrike">
                <a:solidFill>
                  <a:schemeClr val="dk1"/>
                </a:solidFill>
                <a:latin typeface="Rockwell"/>
                <a:ea typeface="Rockwell"/>
                <a:cs typeface="Rockwell"/>
                <a:sym typeface="Rockwell"/>
              </a:defRPr>
            </a:lvl2pPr>
            <a:lvl3pPr indent="-326389" lvl="2" marL="1371600" marR="0" rtl="0" algn="l">
              <a:lnSpc>
                <a:spcPct val="120000"/>
              </a:lnSpc>
              <a:spcBef>
                <a:spcPts val="500"/>
              </a:spcBef>
              <a:spcAft>
                <a:spcPts val="0"/>
              </a:spcAft>
              <a:buClr>
                <a:schemeClr val="accent1"/>
              </a:buClr>
              <a:buSzPts val="1540"/>
              <a:buFont typeface="Noto Sans Symbols"/>
              <a:buChar char="▪"/>
              <a:defRPr b="0" i="0" sz="1400" u="none" cap="none" strike="noStrike">
                <a:solidFill>
                  <a:schemeClr val="dk1"/>
                </a:solidFill>
                <a:latin typeface="Rockwell"/>
                <a:ea typeface="Rockwell"/>
                <a:cs typeface="Rockwell"/>
                <a:sym typeface="Rockwell"/>
              </a:defRPr>
            </a:lvl3pPr>
            <a:lvl4pPr indent="-312419" lvl="3" marL="18288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4pPr>
            <a:lvl5pPr indent="-312420" lvl="4" marL="22860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5pPr>
            <a:lvl6pPr indent="-312420" lvl="5" marL="27432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6pPr>
            <a:lvl7pPr indent="-312420" lvl="6" marL="32004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7pPr>
            <a:lvl8pPr indent="-312420" lvl="7" marL="36576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8pPr>
            <a:lvl9pPr indent="-312420" lvl="8" marL="41148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9pPr>
          </a:lstStyle>
          <a:p/>
        </p:txBody>
      </p:sp>
      <p:sp>
        <p:nvSpPr>
          <p:cNvPr id="12" name="Google Shape;12;p9"/>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888888"/>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9pPr>
          </a:lstStyle>
          <a:p/>
        </p:txBody>
      </p:sp>
      <p:sp>
        <p:nvSpPr>
          <p:cNvPr id="13" name="Google Shape;13;p9"/>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888888"/>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9pPr>
          </a:lstStyle>
          <a:p/>
        </p:txBody>
      </p:sp>
      <p:sp>
        <p:nvSpPr>
          <p:cNvPr id="14" name="Google Shape;14;p9"/>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rgbClr val="888888"/>
                </a:solidFill>
                <a:latin typeface="Rockwell"/>
                <a:ea typeface="Rockwell"/>
                <a:cs typeface="Rockwell"/>
                <a:sym typeface="Rockwell"/>
              </a:defRPr>
            </a:lvl1pPr>
            <a:lvl2pPr indent="0" lvl="1" marL="0" marR="0" rtl="0" algn="r">
              <a:spcBef>
                <a:spcPts val="0"/>
              </a:spcBef>
              <a:buNone/>
              <a:defRPr b="0" i="0" sz="1000" u="none" cap="none" strike="noStrike">
                <a:solidFill>
                  <a:srgbClr val="888888"/>
                </a:solidFill>
                <a:latin typeface="Rockwell"/>
                <a:ea typeface="Rockwell"/>
                <a:cs typeface="Rockwell"/>
                <a:sym typeface="Rockwell"/>
              </a:defRPr>
            </a:lvl2pPr>
            <a:lvl3pPr indent="0" lvl="2" marL="0" marR="0" rtl="0" algn="r">
              <a:spcBef>
                <a:spcPts val="0"/>
              </a:spcBef>
              <a:buNone/>
              <a:defRPr b="0" i="0" sz="1000" u="none" cap="none" strike="noStrike">
                <a:solidFill>
                  <a:srgbClr val="888888"/>
                </a:solidFill>
                <a:latin typeface="Rockwell"/>
                <a:ea typeface="Rockwell"/>
                <a:cs typeface="Rockwell"/>
                <a:sym typeface="Rockwell"/>
              </a:defRPr>
            </a:lvl3pPr>
            <a:lvl4pPr indent="0" lvl="3" marL="0" marR="0" rtl="0" algn="r">
              <a:spcBef>
                <a:spcPts val="0"/>
              </a:spcBef>
              <a:buNone/>
              <a:defRPr b="0" i="0" sz="1000" u="none" cap="none" strike="noStrike">
                <a:solidFill>
                  <a:srgbClr val="888888"/>
                </a:solidFill>
                <a:latin typeface="Rockwell"/>
                <a:ea typeface="Rockwell"/>
                <a:cs typeface="Rockwell"/>
                <a:sym typeface="Rockwell"/>
              </a:defRPr>
            </a:lvl4pPr>
            <a:lvl5pPr indent="0" lvl="4" marL="0" marR="0" rtl="0" algn="r">
              <a:spcBef>
                <a:spcPts val="0"/>
              </a:spcBef>
              <a:buNone/>
              <a:defRPr b="0" i="0" sz="1000" u="none" cap="none" strike="noStrike">
                <a:solidFill>
                  <a:srgbClr val="888888"/>
                </a:solidFill>
                <a:latin typeface="Rockwell"/>
                <a:ea typeface="Rockwell"/>
                <a:cs typeface="Rockwell"/>
                <a:sym typeface="Rockwell"/>
              </a:defRPr>
            </a:lvl5pPr>
            <a:lvl6pPr indent="0" lvl="5" marL="0" marR="0" rtl="0" algn="r">
              <a:spcBef>
                <a:spcPts val="0"/>
              </a:spcBef>
              <a:buNone/>
              <a:defRPr b="0" i="0" sz="1000" u="none" cap="none" strike="noStrike">
                <a:solidFill>
                  <a:srgbClr val="888888"/>
                </a:solidFill>
                <a:latin typeface="Rockwell"/>
                <a:ea typeface="Rockwell"/>
                <a:cs typeface="Rockwell"/>
                <a:sym typeface="Rockwell"/>
              </a:defRPr>
            </a:lvl6pPr>
            <a:lvl7pPr indent="0" lvl="6" marL="0" marR="0" rtl="0" algn="r">
              <a:spcBef>
                <a:spcPts val="0"/>
              </a:spcBef>
              <a:buNone/>
              <a:defRPr b="0" i="0" sz="1000" u="none" cap="none" strike="noStrike">
                <a:solidFill>
                  <a:srgbClr val="888888"/>
                </a:solidFill>
                <a:latin typeface="Rockwell"/>
                <a:ea typeface="Rockwell"/>
                <a:cs typeface="Rockwell"/>
                <a:sym typeface="Rockwell"/>
              </a:defRPr>
            </a:lvl7pPr>
            <a:lvl8pPr indent="0" lvl="7" marL="0" marR="0" rtl="0" algn="r">
              <a:spcBef>
                <a:spcPts val="0"/>
              </a:spcBef>
              <a:buNone/>
              <a:defRPr b="0" i="0" sz="1000" u="none" cap="none" strike="noStrike">
                <a:solidFill>
                  <a:srgbClr val="888888"/>
                </a:solidFill>
                <a:latin typeface="Rockwell"/>
                <a:ea typeface="Rockwell"/>
                <a:cs typeface="Rockwell"/>
                <a:sym typeface="Rockwell"/>
              </a:defRPr>
            </a:lvl8pPr>
            <a:lvl9pPr indent="0" lvl="8" marL="0" marR="0" rtl="0" algn="r">
              <a:spcBef>
                <a:spcPts val="0"/>
              </a:spcBef>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chart" Target="../charts/char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chart" Target="../charts/char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chart" Target="../charts/char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chart" Target="../charts/char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1"/>
          <p:cNvSpPr txBox="1"/>
          <p:nvPr>
            <p:ph type="ctrTitle"/>
          </p:nvPr>
        </p:nvSpPr>
        <p:spPr>
          <a:xfrm>
            <a:off x="1759236" y="2075504"/>
            <a:ext cx="8679915" cy="1748729"/>
          </a:xfrm>
          <a:prstGeom prst="rect">
            <a:avLst/>
          </a:prstGeom>
          <a:noFill/>
          <a:ln>
            <a:noFill/>
          </a:ln>
        </p:spPr>
        <p:txBody>
          <a:bodyPr anchorCtr="0" anchor="b" bIns="0" lIns="228600" spcFirstLastPara="1" rIns="228600" wrap="square" tIns="228600">
            <a:normAutofit/>
          </a:bodyPr>
          <a:lstStyle/>
          <a:p>
            <a:pPr indent="0" lvl="0" marL="0" rtl="0" algn="ctr">
              <a:lnSpc>
                <a:spcPct val="80000"/>
              </a:lnSpc>
              <a:spcBef>
                <a:spcPts val="0"/>
              </a:spcBef>
              <a:spcAft>
                <a:spcPts val="0"/>
              </a:spcAft>
              <a:buClr>
                <a:srgbClr val="FFFEFF"/>
              </a:buClr>
              <a:buSzPts val="5400"/>
              <a:buFont typeface="Calibri"/>
              <a:buNone/>
            </a:pPr>
            <a:r>
              <a:rPr lang="en-US"/>
              <a:t>EPA Fuel Economy Analysis</a:t>
            </a:r>
            <a:endParaRPr/>
          </a:p>
        </p:txBody>
      </p:sp>
      <p:sp>
        <p:nvSpPr>
          <p:cNvPr id="344" name="Google Shape;344;p1"/>
          <p:cNvSpPr txBox="1"/>
          <p:nvPr>
            <p:ph idx="1" type="subTitle"/>
          </p:nvPr>
        </p:nvSpPr>
        <p:spPr>
          <a:xfrm>
            <a:off x="1759237" y="3906266"/>
            <a:ext cx="8673427" cy="1322587"/>
          </a:xfrm>
          <a:prstGeom prst="rect">
            <a:avLst/>
          </a:prstGeom>
          <a:noFill/>
          <a:ln>
            <a:noFill/>
          </a:ln>
        </p:spPr>
        <p:txBody>
          <a:bodyPr anchorCtr="0" anchor="t" bIns="45700" lIns="91425" spcFirstLastPara="1" rIns="91425" wrap="square" tIns="0">
            <a:normAutofit/>
          </a:bodyPr>
          <a:lstStyle/>
          <a:p>
            <a:pPr indent="0" lvl="0" marL="0" rtl="0" algn="ctr">
              <a:lnSpc>
                <a:spcPct val="100000"/>
              </a:lnSpc>
              <a:spcBef>
                <a:spcPts val="0"/>
              </a:spcBef>
              <a:spcAft>
                <a:spcPts val="0"/>
              </a:spcAft>
              <a:buSzPts val="1980"/>
              <a:buNone/>
            </a:pPr>
            <a:r>
              <a:rPr lang="en-US"/>
              <a:t>US Consumer Automobiles</a:t>
            </a:r>
            <a:endParaRPr/>
          </a:p>
          <a:p>
            <a:pPr indent="0" lvl="0" marL="0" rtl="0" algn="ctr">
              <a:lnSpc>
                <a:spcPct val="100000"/>
              </a:lnSpc>
              <a:spcBef>
                <a:spcPts val="1000"/>
              </a:spcBef>
              <a:spcAft>
                <a:spcPts val="0"/>
              </a:spcAft>
              <a:buSzPts val="1980"/>
              <a:buNone/>
            </a:pPr>
            <a:r>
              <a:rPr lang="en-US"/>
              <a:t>By Donald Sun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2"/>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Objective</a:t>
            </a:r>
            <a:endParaRPr/>
          </a:p>
        </p:txBody>
      </p:sp>
      <p:sp>
        <p:nvSpPr>
          <p:cNvPr id="351" name="Google Shape;351;p2"/>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SzPts val="1980"/>
              <a:buChar char="▪"/>
            </a:pPr>
            <a:r>
              <a:rPr lang="en-US"/>
              <a:t>What vehicle types, manufacturers, and technical specs influence fuel economy in consumer vehicles?</a:t>
            </a:r>
            <a:endParaRPr/>
          </a:p>
          <a:p>
            <a:pPr indent="0" lvl="1" marL="457200" rtl="0" algn="l">
              <a:lnSpc>
                <a:spcPct val="120000"/>
              </a:lnSpc>
              <a:spcBef>
                <a:spcPts val="500"/>
              </a:spcBef>
              <a:spcAft>
                <a:spcPts val="0"/>
              </a:spcAft>
              <a:buSzPts val="176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Overview of Scope</a:t>
            </a:r>
            <a:endParaRPr/>
          </a:p>
        </p:txBody>
      </p:sp>
      <p:sp>
        <p:nvSpPr>
          <p:cNvPr id="358" name="Google Shape;358;p3"/>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SzPts val="1980"/>
              <a:buChar char="▪"/>
            </a:pPr>
            <a:r>
              <a:rPr lang="en-US"/>
              <a:t>Size of auto market and variety of options</a:t>
            </a:r>
            <a:endParaRPr/>
          </a:p>
          <a:p>
            <a:pPr indent="-228600" lvl="1" marL="685800" rtl="0" algn="l">
              <a:lnSpc>
                <a:spcPct val="120000"/>
              </a:lnSpc>
              <a:spcBef>
                <a:spcPts val="500"/>
              </a:spcBef>
              <a:spcAft>
                <a:spcPts val="0"/>
              </a:spcAft>
              <a:buSzPts val="1760"/>
              <a:buChar char="▪"/>
            </a:pPr>
            <a:r>
              <a:rPr lang="en-US"/>
              <a:t>Over 80 manufacturers and 30k models</a:t>
            </a:r>
            <a:endParaRPr/>
          </a:p>
          <a:p>
            <a:pPr indent="-228600" lvl="0" marL="228600" rtl="0" algn="l">
              <a:lnSpc>
                <a:spcPct val="120000"/>
              </a:lnSpc>
              <a:spcBef>
                <a:spcPts val="1000"/>
              </a:spcBef>
              <a:spcAft>
                <a:spcPts val="0"/>
              </a:spcAft>
              <a:buSzPts val="1980"/>
              <a:buChar char="▪"/>
            </a:pPr>
            <a:r>
              <a:rPr lang="en-US"/>
              <a:t>Analysis will focus on population subsets</a:t>
            </a:r>
            <a:endParaRPr/>
          </a:p>
          <a:p>
            <a:pPr indent="-228600" lvl="1" marL="685800" rtl="0" algn="l">
              <a:lnSpc>
                <a:spcPct val="120000"/>
              </a:lnSpc>
              <a:spcBef>
                <a:spcPts val="500"/>
              </a:spcBef>
              <a:spcAft>
                <a:spcPts val="0"/>
              </a:spcAft>
              <a:buSzPts val="1760"/>
              <a:buChar char="▪"/>
            </a:pPr>
            <a:r>
              <a:rPr lang="en-US"/>
              <a:t>Recently designed models (Post 2007)</a:t>
            </a:r>
            <a:endParaRPr/>
          </a:p>
          <a:p>
            <a:pPr indent="-228600" lvl="1" marL="685800" rtl="0" algn="l">
              <a:lnSpc>
                <a:spcPct val="120000"/>
              </a:lnSpc>
              <a:spcBef>
                <a:spcPts val="500"/>
              </a:spcBef>
              <a:spcAft>
                <a:spcPts val="0"/>
              </a:spcAft>
              <a:buSzPts val="1760"/>
              <a:buChar char="▪"/>
            </a:pPr>
            <a:r>
              <a:rPr lang="en-US"/>
              <a:t>Manufacturers with Top 5 market share</a:t>
            </a:r>
            <a:endParaRPr/>
          </a:p>
          <a:p>
            <a:pPr indent="-228600" lvl="2" marL="1143000" rtl="0" algn="l">
              <a:lnSpc>
                <a:spcPct val="120000"/>
              </a:lnSpc>
              <a:spcBef>
                <a:spcPts val="500"/>
              </a:spcBef>
              <a:spcAft>
                <a:spcPts val="0"/>
              </a:spcAft>
              <a:buSzPts val="1540"/>
              <a:buChar char="▪"/>
            </a:pPr>
            <a:r>
              <a:rPr lang="en-US"/>
              <a:t>Luxury vs Economy</a:t>
            </a:r>
            <a:endParaRPr/>
          </a:p>
          <a:p>
            <a:pPr indent="-228600" lvl="0" marL="228600" rtl="0" algn="l">
              <a:lnSpc>
                <a:spcPct val="120000"/>
              </a:lnSpc>
              <a:spcBef>
                <a:spcPts val="1000"/>
              </a:spcBef>
              <a:spcAft>
                <a:spcPts val="0"/>
              </a:spcAft>
              <a:buSzPts val="1980"/>
              <a:buChar char="▪"/>
            </a:pPr>
            <a:r>
              <a:rPr lang="en-US"/>
              <a:t>Technical specifications</a:t>
            </a:r>
            <a:endParaRPr/>
          </a:p>
          <a:p>
            <a:pPr indent="-228600" lvl="1" marL="685800" rtl="0" algn="l">
              <a:lnSpc>
                <a:spcPct val="120000"/>
              </a:lnSpc>
              <a:spcBef>
                <a:spcPts val="500"/>
              </a:spcBef>
              <a:spcAft>
                <a:spcPts val="0"/>
              </a:spcAft>
              <a:buSzPts val="1760"/>
              <a:buChar char="▪"/>
            </a:pPr>
            <a:r>
              <a:rPr lang="en-US"/>
              <a:t>Transmission type</a:t>
            </a:r>
            <a:endParaRPr/>
          </a:p>
          <a:p>
            <a:pPr indent="-228600" lvl="1" marL="685800" rtl="0" algn="l">
              <a:lnSpc>
                <a:spcPct val="120000"/>
              </a:lnSpc>
              <a:spcBef>
                <a:spcPts val="500"/>
              </a:spcBef>
              <a:spcAft>
                <a:spcPts val="0"/>
              </a:spcAft>
              <a:buSzPts val="1760"/>
              <a:buChar char="▪"/>
            </a:pPr>
            <a:r>
              <a:rPr lang="en-US"/>
              <a:t>Fuel type</a:t>
            </a:r>
            <a:endParaRPr/>
          </a:p>
          <a:p>
            <a:pPr indent="-228600" lvl="1" marL="685800" rtl="0" algn="l">
              <a:lnSpc>
                <a:spcPct val="120000"/>
              </a:lnSpc>
              <a:spcBef>
                <a:spcPts val="500"/>
              </a:spcBef>
              <a:spcAft>
                <a:spcPts val="0"/>
              </a:spcAft>
              <a:buSzPts val="1760"/>
              <a:buChar char="▪"/>
            </a:pPr>
            <a:r>
              <a:rPr lang="en-US"/>
              <a:t>Electric cars excluded as outliers</a:t>
            </a:r>
            <a:endParaRPr/>
          </a:p>
          <a:p>
            <a:pPr indent="-116840" lvl="1" marL="685800" rtl="0" algn="l">
              <a:lnSpc>
                <a:spcPct val="120000"/>
              </a:lnSpc>
              <a:spcBef>
                <a:spcPts val="500"/>
              </a:spcBef>
              <a:spcAft>
                <a:spcPts val="0"/>
              </a:spcAft>
              <a:buSzPts val="1760"/>
              <a:buNone/>
            </a:pPr>
            <a:r>
              <a:t/>
            </a:r>
            <a:endParaRPr/>
          </a:p>
          <a:p>
            <a:pPr indent="-102870" lvl="0" marL="228600" rtl="0" algn="l">
              <a:lnSpc>
                <a:spcPct val="120000"/>
              </a:lnSpc>
              <a:spcBef>
                <a:spcPts val="1000"/>
              </a:spcBef>
              <a:spcAft>
                <a:spcPts val="0"/>
              </a:spcAft>
              <a:buSzPts val="198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
          <p:cNvSpPr txBox="1"/>
          <p:nvPr>
            <p:ph type="title"/>
          </p:nvPr>
        </p:nvSpPr>
        <p:spPr>
          <a:xfrm>
            <a:off x="889000" y="2339669"/>
            <a:ext cx="3500828" cy="2470065"/>
          </a:xfrm>
          <a:prstGeom prst="rect">
            <a:avLst/>
          </a:prstGeom>
          <a:noFill/>
          <a:ln>
            <a:noFill/>
          </a:ln>
        </p:spPr>
        <p:txBody>
          <a:bodyPr anchorCtr="0" anchor="ctr" bIns="91425" lIns="91425" spcFirstLastPara="1" rIns="91425" wrap="square" tIns="91425">
            <a:normAutofit/>
          </a:bodyPr>
          <a:lstStyle/>
          <a:p>
            <a:pPr indent="0" lvl="0" marL="0" rtl="0" algn="ctr">
              <a:lnSpc>
                <a:spcPct val="85000"/>
              </a:lnSpc>
              <a:spcBef>
                <a:spcPts val="0"/>
              </a:spcBef>
              <a:spcAft>
                <a:spcPts val="0"/>
              </a:spcAft>
              <a:buClr>
                <a:srgbClr val="FFFEFF"/>
              </a:buClr>
              <a:buSzPts val="4000"/>
              <a:buFont typeface="Calibri"/>
              <a:buNone/>
            </a:pPr>
            <a:r>
              <a:rPr lang="en-US"/>
              <a:t>Economy Brands</a:t>
            </a:r>
            <a:endParaRPr/>
          </a:p>
        </p:txBody>
      </p:sp>
      <p:sp>
        <p:nvSpPr>
          <p:cNvPr id="365" name="Google Shape;365;p4"/>
          <p:cNvSpPr txBox="1"/>
          <p:nvPr>
            <p:ph idx="1" type="body"/>
          </p:nvPr>
        </p:nvSpPr>
        <p:spPr>
          <a:xfrm>
            <a:off x="5120878" y="803187"/>
            <a:ext cx="6269591" cy="2382651"/>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SzPts val="1980"/>
              <a:buChar char="▪"/>
            </a:pPr>
            <a:r>
              <a:rPr lang="en-US"/>
              <a:t>Top 5 US Economy Brands include</a:t>
            </a:r>
            <a:endParaRPr/>
          </a:p>
          <a:p>
            <a:pPr indent="-228600" lvl="1" marL="685800" rtl="0" algn="l">
              <a:lnSpc>
                <a:spcPct val="120000"/>
              </a:lnSpc>
              <a:spcBef>
                <a:spcPts val="500"/>
              </a:spcBef>
              <a:spcAft>
                <a:spcPts val="0"/>
              </a:spcAft>
              <a:buSzPts val="1760"/>
              <a:buChar char="▪"/>
            </a:pPr>
            <a:r>
              <a:rPr lang="en-US"/>
              <a:t>Chevrolet, Ford, Honda, Nissan, and Toyota</a:t>
            </a:r>
            <a:endParaRPr/>
          </a:p>
          <a:p>
            <a:pPr indent="-228600" lvl="1" marL="685800" rtl="0" algn="l">
              <a:lnSpc>
                <a:spcPct val="120000"/>
              </a:lnSpc>
              <a:spcBef>
                <a:spcPts val="500"/>
              </a:spcBef>
              <a:spcAft>
                <a:spcPts val="0"/>
              </a:spcAft>
              <a:buSzPts val="1760"/>
              <a:buChar char="▪"/>
            </a:pPr>
            <a:r>
              <a:rPr lang="en-US"/>
              <a:t>Overall Market Average MPG = 22.3</a:t>
            </a:r>
            <a:endParaRPr/>
          </a:p>
          <a:p>
            <a:pPr indent="-228600" lvl="1" marL="685800" rtl="0" algn="l">
              <a:lnSpc>
                <a:spcPct val="120000"/>
              </a:lnSpc>
              <a:spcBef>
                <a:spcPts val="500"/>
              </a:spcBef>
              <a:spcAft>
                <a:spcPts val="0"/>
              </a:spcAft>
              <a:buSzPts val="1760"/>
              <a:buChar char="▪"/>
            </a:pPr>
            <a:r>
              <a:rPr lang="en-US"/>
              <a:t>Most Fuel Efficient = Honda</a:t>
            </a:r>
            <a:endParaRPr/>
          </a:p>
          <a:p>
            <a:pPr indent="-228600" lvl="1" marL="685800" rtl="0" algn="l">
              <a:lnSpc>
                <a:spcPct val="120000"/>
              </a:lnSpc>
              <a:spcBef>
                <a:spcPts val="500"/>
              </a:spcBef>
              <a:spcAft>
                <a:spcPts val="0"/>
              </a:spcAft>
              <a:buSzPts val="1760"/>
              <a:buChar char="▪"/>
            </a:pPr>
            <a:r>
              <a:rPr lang="en-US"/>
              <a:t>Least Fuel Efficient = Chevrolet</a:t>
            </a:r>
            <a:endParaRPr/>
          </a:p>
        </p:txBody>
      </p:sp>
      <p:graphicFrame>
        <p:nvGraphicFramePr>
          <p:cNvPr id="366" name="Google Shape;366;p4"/>
          <p:cNvGraphicFramePr/>
          <p:nvPr/>
        </p:nvGraphicFramePr>
        <p:xfrm>
          <a:off x="5118100" y="3671888"/>
          <a:ext cx="6272213" cy="2384425"/>
        </p:xfrm>
        <a:graphic>
          <a:graphicData uri="http://schemas.openxmlformats.org/drawingml/2006/chart">
            <c:chart r:id="rId3"/>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
          <p:cNvSpPr txBox="1"/>
          <p:nvPr>
            <p:ph type="title"/>
          </p:nvPr>
        </p:nvSpPr>
        <p:spPr>
          <a:xfrm>
            <a:off x="889000" y="2339669"/>
            <a:ext cx="3500828" cy="2470065"/>
          </a:xfrm>
          <a:prstGeom prst="rect">
            <a:avLst/>
          </a:prstGeom>
          <a:noFill/>
          <a:ln>
            <a:noFill/>
          </a:ln>
        </p:spPr>
        <p:txBody>
          <a:bodyPr anchorCtr="0" anchor="ctr" bIns="91425" lIns="91425" spcFirstLastPara="1" rIns="91425" wrap="square" tIns="91425">
            <a:normAutofit/>
          </a:bodyPr>
          <a:lstStyle/>
          <a:p>
            <a:pPr indent="0" lvl="0" marL="0" rtl="0" algn="ctr">
              <a:lnSpc>
                <a:spcPct val="85000"/>
              </a:lnSpc>
              <a:spcBef>
                <a:spcPts val="0"/>
              </a:spcBef>
              <a:spcAft>
                <a:spcPts val="0"/>
              </a:spcAft>
              <a:buClr>
                <a:srgbClr val="FFFEFF"/>
              </a:buClr>
              <a:buSzPts val="4000"/>
              <a:buFont typeface="Calibri"/>
              <a:buNone/>
            </a:pPr>
            <a:r>
              <a:rPr lang="en-US"/>
              <a:t>Luxury Brands</a:t>
            </a:r>
            <a:endParaRPr/>
          </a:p>
        </p:txBody>
      </p:sp>
      <p:sp>
        <p:nvSpPr>
          <p:cNvPr id="373" name="Google Shape;373;p5"/>
          <p:cNvSpPr txBox="1"/>
          <p:nvPr>
            <p:ph idx="1" type="body"/>
          </p:nvPr>
        </p:nvSpPr>
        <p:spPr>
          <a:xfrm>
            <a:off x="5120878" y="803187"/>
            <a:ext cx="6269591" cy="2382651"/>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SzPts val="1980"/>
              <a:buChar char="▪"/>
            </a:pPr>
            <a:r>
              <a:rPr lang="en-US"/>
              <a:t>Top 5 US Luxury Brands include</a:t>
            </a:r>
            <a:endParaRPr/>
          </a:p>
          <a:p>
            <a:pPr indent="-228600" lvl="1" marL="685800" rtl="0" algn="l">
              <a:lnSpc>
                <a:spcPct val="120000"/>
              </a:lnSpc>
              <a:spcBef>
                <a:spcPts val="500"/>
              </a:spcBef>
              <a:spcAft>
                <a:spcPts val="0"/>
              </a:spcAft>
              <a:buSzPts val="1760"/>
              <a:buChar char="▪"/>
            </a:pPr>
            <a:r>
              <a:rPr lang="en-US"/>
              <a:t>Acura, Audi, BMW, Mercedes-Benz, and Lexus</a:t>
            </a:r>
            <a:endParaRPr/>
          </a:p>
          <a:p>
            <a:pPr indent="-228600" lvl="1" marL="685800" rtl="0" algn="l">
              <a:lnSpc>
                <a:spcPct val="120000"/>
              </a:lnSpc>
              <a:spcBef>
                <a:spcPts val="500"/>
              </a:spcBef>
              <a:spcAft>
                <a:spcPts val="0"/>
              </a:spcAft>
              <a:buSzPts val="1760"/>
              <a:buChar char="▪"/>
            </a:pPr>
            <a:r>
              <a:rPr lang="en-US"/>
              <a:t>Overall Market Average MPG = 22.3</a:t>
            </a:r>
            <a:endParaRPr/>
          </a:p>
          <a:p>
            <a:pPr indent="-228600" lvl="1" marL="685800" rtl="0" algn="l">
              <a:lnSpc>
                <a:spcPct val="120000"/>
              </a:lnSpc>
              <a:spcBef>
                <a:spcPts val="500"/>
              </a:spcBef>
              <a:spcAft>
                <a:spcPts val="0"/>
              </a:spcAft>
              <a:buSzPts val="1760"/>
              <a:buChar char="▪"/>
            </a:pPr>
            <a:r>
              <a:rPr lang="en-US"/>
              <a:t>Most Fuel Efficient = Acura and Lexus</a:t>
            </a:r>
            <a:endParaRPr/>
          </a:p>
          <a:p>
            <a:pPr indent="-228600" lvl="1" marL="685800" rtl="0" algn="l">
              <a:lnSpc>
                <a:spcPct val="120000"/>
              </a:lnSpc>
              <a:spcBef>
                <a:spcPts val="500"/>
              </a:spcBef>
              <a:spcAft>
                <a:spcPts val="0"/>
              </a:spcAft>
              <a:buSzPts val="1760"/>
              <a:buChar char="▪"/>
            </a:pPr>
            <a:r>
              <a:rPr lang="en-US"/>
              <a:t>Least Fuel Efficient = Mercedes-Benz</a:t>
            </a:r>
            <a:endParaRPr/>
          </a:p>
        </p:txBody>
      </p:sp>
      <p:graphicFrame>
        <p:nvGraphicFramePr>
          <p:cNvPr id="374" name="Google Shape;374;p5"/>
          <p:cNvGraphicFramePr/>
          <p:nvPr/>
        </p:nvGraphicFramePr>
        <p:xfrm>
          <a:off x="5118100" y="3671888"/>
          <a:ext cx="6272213" cy="2384425"/>
        </p:xfrm>
        <a:graphic>
          <a:graphicData uri="http://schemas.openxmlformats.org/drawingml/2006/chart">
            <c:chart r:id="rId3"/>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6"/>
          <p:cNvSpPr txBox="1"/>
          <p:nvPr>
            <p:ph type="title"/>
          </p:nvPr>
        </p:nvSpPr>
        <p:spPr>
          <a:xfrm>
            <a:off x="889000" y="2339669"/>
            <a:ext cx="3500828" cy="2470065"/>
          </a:xfrm>
          <a:prstGeom prst="rect">
            <a:avLst/>
          </a:prstGeom>
          <a:noFill/>
          <a:ln>
            <a:noFill/>
          </a:ln>
        </p:spPr>
        <p:txBody>
          <a:bodyPr anchorCtr="0" anchor="ctr" bIns="91425" lIns="91425" spcFirstLastPara="1" rIns="91425" wrap="square" tIns="91425">
            <a:normAutofit/>
          </a:bodyPr>
          <a:lstStyle/>
          <a:p>
            <a:pPr indent="0" lvl="0" marL="0" rtl="0" algn="ctr">
              <a:lnSpc>
                <a:spcPct val="85000"/>
              </a:lnSpc>
              <a:spcBef>
                <a:spcPts val="0"/>
              </a:spcBef>
              <a:spcAft>
                <a:spcPts val="0"/>
              </a:spcAft>
              <a:buClr>
                <a:srgbClr val="FFFEFF"/>
              </a:buClr>
              <a:buSzPts val="4000"/>
              <a:buFont typeface="Calibri"/>
              <a:buNone/>
            </a:pPr>
            <a:r>
              <a:rPr lang="en-US"/>
              <a:t>Transmission Type</a:t>
            </a:r>
            <a:endParaRPr/>
          </a:p>
        </p:txBody>
      </p:sp>
      <p:sp>
        <p:nvSpPr>
          <p:cNvPr id="381" name="Google Shape;381;p6"/>
          <p:cNvSpPr txBox="1"/>
          <p:nvPr>
            <p:ph idx="1" type="body"/>
          </p:nvPr>
        </p:nvSpPr>
        <p:spPr>
          <a:xfrm>
            <a:off x="5120878" y="803187"/>
            <a:ext cx="6269591" cy="2382651"/>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SzPts val="1980"/>
              <a:buChar char="▪"/>
            </a:pPr>
            <a:r>
              <a:rPr lang="en-US"/>
              <a:t>Two major types of automobile transmission</a:t>
            </a:r>
            <a:endParaRPr/>
          </a:p>
          <a:p>
            <a:pPr indent="-228600" lvl="1" marL="685800" rtl="0" algn="l">
              <a:lnSpc>
                <a:spcPct val="120000"/>
              </a:lnSpc>
              <a:spcBef>
                <a:spcPts val="500"/>
              </a:spcBef>
              <a:spcAft>
                <a:spcPts val="0"/>
              </a:spcAft>
              <a:buSzPts val="1760"/>
              <a:buChar char="▪"/>
            </a:pPr>
            <a:r>
              <a:rPr lang="en-US"/>
              <a:t>Automatic</a:t>
            </a:r>
            <a:endParaRPr/>
          </a:p>
          <a:p>
            <a:pPr indent="-228600" lvl="1" marL="685800" rtl="0" algn="l">
              <a:lnSpc>
                <a:spcPct val="120000"/>
              </a:lnSpc>
              <a:spcBef>
                <a:spcPts val="500"/>
              </a:spcBef>
              <a:spcAft>
                <a:spcPts val="0"/>
              </a:spcAft>
              <a:buSzPts val="1760"/>
              <a:buChar char="▪"/>
            </a:pPr>
            <a:r>
              <a:rPr lang="en-US"/>
              <a:t>Manual</a:t>
            </a:r>
            <a:endParaRPr/>
          </a:p>
          <a:p>
            <a:pPr indent="-228600" lvl="0" marL="228600" rtl="0" algn="l">
              <a:lnSpc>
                <a:spcPct val="120000"/>
              </a:lnSpc>
              <a:spcBef>
                <a:spcPts val="1000"/>
              </a:spcBef>
              <a:spcAft>
                <a:spcPts val="0"/>
              </a:spcAft>
              <a:buSzPts val="1980"/>
              <a:buChar char="▪"/>
            </a:pPr>
            <a:r>
              <a:rPr lang="en-US"/>
              <a:t>Larger vehicle types skew heavily towards automatic</a:t>
            </a:r>
            <a:endParaRPr/>
          </a:p>
          <a:p>
            <a:pPr indent="-228600" lvl="1" marL="685800" rtl="0" algn="l">
              <a:lnSpc>
                <a:spcPct val="120000"/>
              </a:lnSpc>
              <a:spcBef>
                <a:spcPts val="500"/>
              </a:spcBef>
              <a:spcAft>
                <a:spcPts val="0"/>
              </a:spcAft>
              <a:buSzPts val="1760"/>
              <a:buChar char="▪"/>
            </a:pPr>
            <a:r>
              <a:rPr lang="en-US"/>
              <a:t>Ex. SUV’s, Vans, Pickup Trucks, Special Purpose Vehicles</a:t>
            </a:r>
            <a:endParaRPr/>
          </a:p>
          <a:p>
            <a:pPr indent="-228600" lvl="1" marL="685800" rtl="0" algn="l">
              <a:lnSpc>
                <a:spcPct val="120000"/>
              </a:lnSpc>
              <a:spcBef>
                <a:spcPts val="500"/>
              </a:spcBef>
              <a:spcAft>
                <a:spcPts val="0"/>
              </a:spcAft>
              <a:buSzPts val="1760"/>
              <a:buChar char="▪"/>
            </a:pPr>
            <a:r>
              <a:rPr lang="en-US"/>
              <a:t>Excluded from analysis as outliers</a:t>
            </a:r>
            <a:endParaRPr/>
          </a:p>
        </p:txBody>
      </p:sp>
      <p:graphicFrame>
        <p:nvGraphicFramePr>
          <p:cNvPr id="382" name="Google Shape;382;p6"/>
          <p:cNvGraphicFramePr/>
          <p:nvPr/>
        </p:nvGraphicFramePr>
        <p:xfrm>
          <a:off x="5118100" y="3671888"/>
          <a:ext cx="6272213" cy="2384425"/>
        </p:xfrm>
        <a:graphic>
          <a:graphicData uri="http://schemas.openxmlformats.org/drawingml/2006/chart">
            <c:chart r:id="rId3"/>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7"/>
          <p:cNvSpPr txBox="1"/>
          <p:nvPr>
            <p:ph type="title"/>
          </p:nvPr>
        </p:nvSpPr>
        <p:spPr>
          <a:xfrm>
            <a:off x="889000" y="2339669"/>
            <a:ext cx="3500828" cy="2470065"/>
          </a:xfrm>
          <a:prstGeom prst="rect">
            <a:avLst/>
          </a:prstGeom>
          <a:noFill/>
          <a:ln>
            <a:noFill/>
          </a:ln>
        </p:spPr>
        <p:txBody>
          <a:bodyPr anchorCtr="0" anchor="ctr" bIns="91425" lIns="91425" spcFirstLastPara="1" rIns="91425" wrap="square" tIns="91425">
            <a:normAutofit/>
          </a:bodyPr>
          <a:lstStyle/>
          <a:p>
            <a:pPr indent="0" lvl="0" marL="0" rtl="0" algn="ctr">
              <a:lnSpc>
                <a:spcPct val="85000"/>
              </a:lnSpc>
              <a:spcBef>
                <a:spcPts val="0"/>
              </a:spcBef>
              <a:spcAft>
                <a:spcPts val="0"/>
              </a:spcAft>
              <a:buClr>
                <a:srgbClr val="FFFEFF"/>
              </a:buClr>
              <a:buSzPts val="4000"/>
              <a:buFont typeface="Calibri"/>
              <a:buNone/>
            </a:pPr>
            <a:r>
              <a:rPr lang="en-US"/>
              <a:t>Fuel Types</a:t>
            </a:r>
            <a:endParaRPr/>
          </a:p>
        </p:txBody>
      </p:sp>
      <p:sp>
        <p:nvSpPr>
          <p:cNvPr id="389" name="Google Shape;389;p7"/>
          <p:cNvSpPr txBox="1"/>
          <p:nvPr>
            <p:ph idx="1" type="body"/>
          </p:nvPr>
        </p:nvSpPr>
        <p:spPr>
          <a:xfrm>
            <a:off x="5120878" y="803187"/>
            <a:ext cx="6269591" cy="2382651"/>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SzPts val="1980"/>
              <a:buChar char="▪"/>
            </a:pPr>
            <a:r>
              <a:rPr lang="en-US"/>
              <a:t>US Automobiles mainly use 3 different fuel types</a:t>
            </a:r>
            <a:endParaRPr/>
          </a:p>
          <a:p>
            <a:pPr indent="-228600" lvl="1" marL="685800" rtl="0" algn="l">
              <a:lnSpc>
                <a:spcPct val="120000"/>
              </a:lnSpc>
              <a:spcBef>
                <a:spcPts val="500"/>
              </a:spcBef>
              <a:spcAft>
                <a:spcPts val="0"/>
              </a:spcAft>
              <a:buSzPts val="1760"/>
              <a:buChar char="▪"/>
            </a:pPr>
            <a:r>
              <a:rPr lang="en-US"/>
              <a:t>Regular Gasoline</a:t>
            </a:r>
            <a:endParaRPr/>
          </a:p>
          <a:p>
            <a:pPr indent="-228600" lvl="1" marL="685800" rtl="0" algn="l">
              <a:lnSpc>
                <a:spcPct val="120000"/>
              </a:lnSpc>
              <a:spcBef>
                <a:spcPts val="500"/>
              </a:spcBef>
              <a:spcAft>
                <a:spcPts val="0"/>
              </a:spcAft>
              <a:buSzPts val="1760"/>
              <a:buChar char="▪"/>
            </a:pPr>
            <a:r>
              <a:rPr lang="en-US"/>
              <a:t>Premium Gasoline</a:t>
            </a:r>
            <a:endParaRPr/>
          </a:p>
          <a:p>
            <a:pPr indent="-228600" lvl="1" marL="685800" rtl="0" algn="l">
              <a:lnSpc>
                <a:spcPct val="120000"/>
              </a:lnSpc>
              <a:spcBef>
                <a:spcPts val="500"/>
              </a:spcBef>
              <a:spcAft>
                <a:spcPts val="0"/>
              </a:spcAft>
              <a:buSzPts val="1760"/>
              <a:buChar char="▪"/>
            </a:pPr>
            <a:r>
              <a:rPr lang="en-US"/>
              <a:t>Diesel</a:t>
            </a:r>
            <a:endParaRPr/>
          </a:p>
          <a:p>
            <a:pPr indent="-228600" lvl="0" marL="228600" rtl="0" algn="l">
              <a:lnSpc>
                <a:spcPct val="120000"/>
              </a:lnSpc>
              <a:spcBef>
                <a:spcPts val="1000"/>
              </a:spcBef>
              <a:spcAft>
                <a:spcPts val="0"/>
              </a:spcAft>
              <a:buSzPts val="1980"/>
              <a:buChar char="▪"/>
            </a:pPr>
            <a:r>
              <a:rPr lang="en-US"/>
              <a:t>Diesel fuel is more efficient by about 22%</a:t>
            </a:r>
            <a:endParaRPr/>
          </a:p>
          <a:p>
            <a:pPr indent="-228600" lvl="1" marL="685800" rtl="0" algn="l">
              <a:lnSpc>
                <a:spcPct val="120000"/>
              </a:lnSpc>
              <a:spcBef>
                <a:spcPts val="500"/>
              </a:spcBef>
              <a:spcAft>
                <a:spcPts val="0"/>
              </a:spcAft>
              <a:buSzPts val="1760"/>
              <a:buChar char="▪"/>
            </a:pPr>
            <a:r>
              <a:rPr lang="en-US"/>
              <a:t>Diesel costs more by 7.3%</a:t>
            </a:r>
            <a:endParaRPr/>
          </a:p>
          <a:p>
            <a:pPr indent="0" lvl="1" marL="457200" rtl="0" algn="l">
              <a:lnSpc>
                <a:spcPct val="120000"/>
              </a:lnSpc>
              <a:spcBef>
                <a:spcPts val="500"/>
              </a:spcBef>
              <a:spcAft>
                <a:spcPts val="0"/>
              </a:spcAft>
              <a:buSzPts val="1760"/>
              <a:buNone/>
            </a:pPr>
            <a:r>
              <a:t/>
            </a:r>
            <a:endParaRPr/>
          </a:p>
        </p:txBody>
      </p:sp>
      <p:graphicFrame>
        <p:nvGraphicFramePr>
          <p:cNvPr id="390" name="Google Shape;390;p7"/>
          <p:cNvGraphicFramePr/>
          <p:nvPr/>
        </p:nvGraphicFramePr>
        <p:xfrm>
          <a:off x="5118100" y="3671888"/>
          <a:ext cx="6272213" cy="2384425"/>
        </p:xfrm>
        <a:graphic>
          <a:graphicData uri="http://schemas.openxmlformats.org/drawingml/2006/chart">
            <c:chart r:id="rId3"/>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8"/>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Conclusion</a:t>
            </a:r>
            <a:endParaRPr/>
          </a:p>
        </p:txBody>
      </p:sp>
      <p:sp>
        <p:nvSpPr>
          <p:cNvPr id="397" name="Google Shape;397;p8"/>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SzPts val="1980"/>
              <a:buChar char="▪"/>
            </a:pPr>
            <a:r>
              <a:rPr lang="en-US"/>
              <a:t>Consumers concerned about fuel efficiency should :</a:t>
            </a:r>
            <a:endParaRPr/>
          </a:p>
          <a:p>
            <a:pPr indent="-228600" lvl="1" marL="685800" rtl="0" algn="l">
              <a:lnSpc>
                <a:spcPct val="120000"/>
              </a:lnSpc>
              <a:spcBef>
                <a:spcPts val="500"/>
              </a:spcBef>
              <a:spcAft>
                <a:spcPts val="0"/>
              </a:spcAft>
              <a:buSzPts val="1760"/>
              <a:buChar char="▪"/>
            </a:pPr>
            <a:r>
              <a:rPr lang="en-US"/>
              <a:t>Start their search with Honda vehicles</a:t>
            </a:r>
            <a:endParaRPr/>
          </a:p>
          <a:p>
            <a:pPr indent="-228600" lvl="2" marL="1143000" rtl="0" algn="l">
              <a:lnSpc>
                <a:spcPct val="120000"/>
              </a:lnSpc>
              <a:spcBef>
                <a:spcPts val="500"/>
              </a:spcBef>
              <a:spcAft>
                <a:spcPts val="0"/>
              </a:spcAft>
              <a:buSzPts val="1540"/>
              <a:buChar char="▪"/>
            </a:pPr>
            <a:r>
              <a:rPr lang="en-US"/>
              <a:t>With automatic transmissions</a:t>
            </a:r>
            <a:endParaRPr/>
          </a:p>
          <a:p>
            <a:pPr indent="-228600" lvl="2" marL="1143000" rtl="0" algn="l">
              <a:lnSpc>
                <a:spcPct val="120000"/>
              </a:lnSpc>
              <a:spcBef>
                <a:spcPts val="500"/>
              </a:spcBef>
              <a:spcAft>
                <a:spcPts val="0"/>
              </a:spcAft>
              <a:buSzPts val="1540"/>
              <a:buChar char="▪"/>
            </a:pPr>
            <a:r>
              <a:rPr lang="en-US"/>
              <a:t>Fueled by diesel or regular gasoline</a:t>
            </a:r>
            <a:endParaRPr/>
          </a:p>
          <a:p>
            <a:pPr indent="-228600" lvl="1" marL="685800" rtl="0" algn="l">
              <a:lnSpc>
                <a:spcPct val="120000"/>
              </a:lnSpc>
              <a:spcBef>
                <a:spcPts val="500"/>
              </a:spcBef>
              <a:spcAft>
                <a:spcPts val="0"/>
              </a:spcAft>
              <a:buSzPts val="1760"/>
              <a:buChar char="▪"/>
            </a:pPr>
            <a:r>
              <a:rPr lang="en-US"/>
              <a:t>Avoid US and German vehicles</a:t>
            </a:r>
            <a:endParaRPr/>
          </a:p>
          <a:p>
            <a:pPr indent="-228600" lvl="2" marL="1143000" rtl="0" algn="l">
              <a:lnSpc>
                <a:spcPct val="120000"/>
              </a:lnSpc>
              <a:spcBef>
                <a:spcPts val="500"/>
              </a:spcBef>
              <a:spcAft>
                <a:spcPts val="0"/>
              </a:spcAft>
              <a:buSzPts val="1540"/>
              <a:buChar char="▪"/>
            </a:pPr>
            <a:r>
              <a:rPr lang="en-US"/>
              <a:t>Especially luxury models</a:t>
            </a:r>
            <a:endParaRPr/>
          </a:p>
          <a:p>
            <a:pPr indent="-116840" lvl="1" marL="685800" rtl="0" algn="l">
              <a:lnSpc>
                <a:spcPct val="120000"/>
              </a:lnSpc>
              <a:spcBef>
                <a:spcPts val="500"/>
              </a:spcBef>
              <a:spcAft>
                <a:spcPts val="0"/>
              </a:spcAft>
              <a:buSzPts val="176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Atlas">
  <a:themeElements>
    <a:clrScheme name="Atlas">
      <a:dk1>
        <a:srgbClr val="000000"/>
      </a:dk1>
      <a:lt1>
        <a:srgbClr val="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2021-03-23T20:10:06Z</dcterms:created>
  <dc:creator>Donald Sun</dc:creator>
</cp:coreProperties>
</file>